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Lst>
  <p:sldSz cx="18000663" cy="10799763"/>
  <p:notesSz cx="6858000" cy="9144000"/>
  <p:embeddedFontLst>
    <p:embeddedFont>
      <p:font typeface="Open Sans ExtraBold" panose="020F0502020204030204" pitchFamily="34" charset="0"/>
      <p:bold r:id="rId34"/>
      <p:boldItalic r:id="rId35"/>
    </p:embeddedFont>
    <p:embeddedFont>
      <p:font typeface="Open Sans SemiBold" panose="020F0502020204030204" pitchFamily="34" charset="0"/>
      <p:regular r:id="rId36"/>
      <p:bold r:id="rId37"/>
      <p:italic r:id="rId38"/>
      <p:boldItalic r:id="rId39"/>
    </p:embeddedFont>
    <p:embeddedFont>
      <p:font typeface="Roboto" panose="020F0502020204030204" pitchFamily="2" charset="0"/>
      <p:regular r:id="rId40"/>
      <p:bold r:id="rId41"/>
      <p:italic r:id="rId42"/>
      <p:boldItalic r:id="rId4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11339">
          <p15:clr>
            <a:srgbClr val="747775"/>
          </p15:clr>
        </p15:guide>
        <p15:guide id="2" orient="horz" pos="6803">
          <p15:clr>
            <a:srgbClr val="747775"/>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j8kXc2RBfrq6kOJ3TVP2hcffd0P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11B95E-AAA7-4C65-944B-7FC6211C938C}">
  <a:tblStyle styleId="{CF11B95E-AAA7-4C65-944B-7FC6211C938C}"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7D9DB1E6-8493-4557-AC85-00C6621749B2}" styleName="Table_1">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0" d="100"/>
          <a:sy n="50" d="100"/>
        </p:scale>
        <p:origin x="994" y="38"/>
      </p:cViewPr>
      <p:guideLst>
        <p:guide pos="11339"/>
        <p:guide orient="horz" pos="68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51"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font" Target="fonts/font10.fntdata"/><Relationship Id="rId4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1"/>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ca-ES"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2558bc4e1c5_0_0: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2558bc4e1c5_0_0: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a:p>
            <a:pPr marL="457200" marR="0" lvl="0" indent="-228600" algn="l" rtl="0">
              <a:lnSpc>
                <a:spcPct val="100000"/>
              </a:lnSpc>
              <a:spcBef>
                <a:spcPts val="0"/>
              </a:spcBef>
              <a:spcAft>
                <a:spcPts val="0"/>
              </a:spcAft>
              <a:buSzPts val="1400"/>
              <a:buNone/>
            </a:pPr>
            <a:endParaRPr sz="1200" b="0" i="0" u="none" strike="noStrike" cap="none">
              <a:solidFill>
                <a:schemeClr val="dk1"/>
              </a:solidFill>
              <a:latin typeface="Calibri"/>
              <a:ea typeface="Calibri"/>
              <a:cs typeface="Calibri"/>
              <a:sym typeface="Calibri"/>
            </a:endParaRPr>
          </a:p>
        </p:txBody>
      </p:sp>
      <p:sp>
        <p:nvSpPr>
          <p:cNvPr id="87" name="Google Shape;87;g2558bc4e1c5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2558bbcc1ce_0_184: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g2558bbcc1ce_0_184: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El SOAC és una estructura fonamental en l’èxit educatiu de tot l’alumnat, per això, des del Departament d’Educació s’aposta per la dotació de la figura de l’orientador d’àmbit comunitari als PEE que complementa les accions dels orientadors de centre i dels EAP, facilitant l’acompanyament, fonamentalment de les famílies en l’etapa 0-3 i dels joves i famílies en l’etapa postobligatòria.</a:t>
            </a: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El SOAC facilita la creació d’itineraris educatius personalitzats que vinculin els aprenentatges formals i no formals i donin resposta a les necessitats i interessos de cada alumne/a</a:t>
            </a:r>
            <a:r>
              <a:rPr lang="ca-ES" sz="900">
                <a:latin typeface="Arial"/>
                <a:ea typeface="Arial"/>
                <a:cs typeface="Arial"/>
                <a:sym typeface="Arial"/>
              </a:rPr>
              <a:t>. També incorpora en el seu pla d’acció accions de mentoria socioeducativa que han d’incidir en l’èxit educatiu de l’alumnat i de reducció de l’absentisme.</a:t>
            </a:r>
            <a:endParaRPr sz="1800">
              <a:latin typeface="Arial"/>
              <a:ea typeface="Arial"/>
              <a:cs typeface="Arial"/>
              <a:sym typeface="Arial"/>
            </a:endParaRPr>
          </a:p>
          <a:p>
            <a:pPr marL="457200" lvl="0" indent="-228600" algn="l" rtl="0">
              <a:lnSpc>
                <a:spcPct val="100000"/>
              </a:lnSpc>
              <a:spcBef>
                <a:spcPts val="0"/>
              </a:spcBef>
              <a:spcAft>
                <a:spcPts val="0"/>
              </a:spcAft>
              <a:buSzPts val="1400"/>
              <a:buNone/>
            </a:pPr>
            <a:endParaRPr sz="9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900">
                <a:latin typeface="Arial"/>
                <a:ea typeface="Arial"/>
                <a:cs typeface="Arial"/>
                <a:sym typeface="Arial"/>
              </a:rPr>
              <a:t>Cal remarcar el paper CLAU de la INSPECCIÓ per facilitar l’encaix de l’orientador d’àmbit comunitari amb les estructures ja existents.</a:t>
            </a:r>
            <a:endParaRPr/>
          </a:p>
        </p:txBody>
      </p:sp>
      <p:sp>
        <p:nvSpPr>
          <p:cNvPr id="241" name="Google Shape;241;g2558bbcc1ce_0_1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1e83b0cb85a_0_5: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9" name="Google Shape;289;g1e83b0cb85a_0_5: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El SOAC és una estructura fonamental en l’èxit educatiu de tot l’alumnat, per això, des del Departament d’Educació s’aposta per la dotació de la figura de l’orientador d’àmbit comunitari als PEE que complementa les accions dels orientadors de centre i dels EAP, facilitant l’acompanyament, fonamentalment de les famílies en l’etapa 0-3 i dels joves i famílies en l’etapa postobligatòria.</a:t>
            </a: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El SOAC facilita la creació d’itineraris educatius personalitzats que vinculin els aprenentatges formals i no formals i donin resposta a les necessitats i interessos de cada alumne/a</a:t>
            </a:r>
            <a:r>
              <a:rPr lang="ca-ES" sz="900">
                <a:latin typeface="Arial"/>
                <a:ea typeface="Arial"/>
                <a:cs typeface="Arial"/>
                <a:sym typeface="Arial"/>
              </a:rPr>
              <a:t>. També incorpora en el seu pla d’acció accions de mentoria socioeducativa que han d’incidir en l’èxit educatiu de l’alumnat i de reducció de l’absentisme.</a:t>
            </a:r>
            <a:endParaRPr sz="1800">
              <a:latin typeface="Arial"/>
              <a:ea typeface="Arial"/>
              <a:cs typeface="Arial"/>
              <a:sym typeface="Arial"/>
            </a:endParaRPr>
          </a:p>
          <a:p>
            <a:pPr marL="457200" lvl="0" indent="-228600" algn="l" rtl="0">
              <a:lnSpc>
                <a:spcPct val="100000"/>
              </a:lnSpc>
              <a:spcBef>
                <a:spcPts val="0"/>
              </a:spcBef>
              <a:spcAft>
                <a:spcPts val="0"/>
              </a:spcAft>
              <a:buSzPts val="1400"/>
              <a:buNone/>
            </a:pPr>
            <a:endParaRPr sz="9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900">
                <a:latin typeface="Arial"/>
                <a:ea typeface="Arial"/>
                <a:cs typeface="Arial"/>
                <a:sym typeface="Arial"/>
              </a:rPr>
              <a:t>Cal remarcar el paper CLAU de la INSPECCIÓ per facilitar l’encaix de l’orientador d’àmbit comunitari amb les estructures ja existents.</a:t>
            </a:r>
            <a:endParaRPr/>
          </a:p>
        </p:txBody>
      </p:sp>
      <p:sp>
        <p:nvSpPr>
          <p:cNvPr id="290" name="Google Shape;290;g1e83b0cb85a_0_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558bbcc1ce_0_137: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6" name="Google Shape;306;g2558bbcc1ce_0_137: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ca-ES" sz="1800">
                <a:latin typeface="Arial"/>
                <a:ea typeface="Arial"/>
                <a:cs typeface="Arial"/>
                <a:sym typeface="Arial"/>
              </a:rPr>
              <a:t>El document marc de PEE recull 6 objectius, un dels quals transversal que fa referència al treball en xarxa.</a:t>
            </a: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800">
                <a:latin typeface="Arial"/>
                <a:ea typeface="Arial"/>
                <a:cs typeface="Arial"/>
                <a:sym typeface="Arial"/>
              </a:rPr>
              <a:t>Cada objectiu es descriu i es desenvolupa a través d’àmbits d’intervenció (en verd) i accions prioritàries (en blanc i rosa-accions PMOE-PROA+ dels PEE)</a:t>
            </a:r>
            <a:endParaRPr/>
          </a:p>
        </p:txBody>
      </p:sp>
      <p:sp>
        <p:nvSpPr>
          <p:cNvPr id="307" name="Google Shape;307;g2558bbcc1ce_0_13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2558bbcc1ce_0_552: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g2558bbcc1ce_0_552: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50" name="Google Shape;350;g2558bbcc1ce_0_5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558bbcc1ce_0_304: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6" name="Google Shape;386;g2558bbcc1ce_0_304: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sz="1200" b="0" i="0" u="none" strike="noStrike" cap="none">
              <a:solidFill>
                <a:schemeClr val="dk1"/>
              </a:solidFill>
              <a:latin typeface="Calibri"/>
              <a:ea typeface="Calibri"/>
              <a:cs typeface="Calibri"/>
              <a:sym typeface="Calibri"/>
            </a:endParaRPr>
          </a:p>
        </p:txBody>
      </p:sp>
      <p:sp>
        <p:nvSpPr>
          <p:cNvPr id="387" name="Google Shape;387;g2558bbcc1ce_0_3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2558bbcc1ce_0_516: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g2558bbcc1ce_0_516: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26" name="Google Shape;426;g2558bbcc1ce_0_51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g2558bbcc1ce_0_480: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8" name="Google Shape;458;g2558bbcc1ce_0_480: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sz="1200" b="0" i="0" u="none" strike="noStrike" cap="none">
              <a:solidFill>
                <a:schemeClr val="dk1"/>
              </a:solidFill>
              <a:latin typeface="Calibri"/>
              <a:ea typeface="Calibri"/>
              <a:cs typeface="Calibri"/>
              <a:sym typeface="Calibri"/>
            </a:endParaRPr>
          </a:p>
        </p:txBody>
      </p:sp>
      <p:sp>
        <p:nvSpPr>
          <p:cNvPr id="459" name="Google Shape;459;g2558bbcc1ce_0_48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2558bbcc1ce_0_612: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g2558bbcc1ce_0_612: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a-ES" sz="1000"/>
              <a:t>Obj metodològic , potenciar el treball i l’A en Xarxa, ha de ser una eina per aconseguir l’obj 1.</a:t>
            </a:r>
            <a:endParaRPr sz="1800">
              <a:latin typeface="Arial"/>
              <a:ea typeface="Arial"/>
              <a:cs typeface="Arial"/>
              <a:sym typeface="Arial"/>
            </a:endParaRPr>
          </a:p>
          <a:p>
            <a:pPr marL="0" lvl="0" indent="0" algn="l" rtl="0">
              <a:lnSpc>
                <a:spcPct val="100000"/>
              </a:lnSpc>
              <a:spcBef>
                <a:spcPts val="0"/>
              </a:spcBef>
              <a:spcAft>
                <a:spcPts val="0"/>
              </a:spcAft>
              <a:buSzPts val="1400"/>
              <a:buNone/>
            </a:pPr>
            <a:r>
              <a:rPr lang="ca-ES" sz="1000"/>
              <a:t> L’èxit educatiu és el resultat de les diferents accions educatives , enfortir el treball en xarxa afavoreix generar condicions òptimes. En aquest sentit pren una especial rellevància la configuració d’una xarxa educativa., entenent-la com una xarxa d’agents educatius que interactuen des de la seva competència, en una acció comunitària coherent i coordinada, sistematitzada i orientada a l’assoliment d’objectius comuns.</a:t>
            </a:r>
            <a:endParaRPr sz="1800">
              <a:latin typeface="Arial"/>
              <a:ea typeface="Arial"/>
              <a:cs typeface="Arial"/>
              <a:sym typeface="Arial"/>
            </a:endParaRPr>
          </a:p>
          <a:p>
            <a:pPr marL="0" lvl="0" indent="0" algn="l" rtl="0">
              <a:lnSpc>
                <a:spcPct val="100000"/>
              </a:lnSpc>
              <a:spcBef>
                <a:spcPts val="0"/>
              </a:spcBef>
              <a:spcAft>
                <a:spcPts val="0"/>
              </a:spcAft>
              <a:buSzPts val="1400"/>
              <a:buNone/>
            </a:pPr>
            <a:r>
              <a:rPr lang="ca-ES" sz="1000"/>
              <a:t>Cal entendre el PEE com una plataforma organitzada on participen els diferents agents de la comunitat educativa (centres, famílies, alumnat, serveis educatius, administració local, entitat socioeducatives de l’entorn. Ofereix doncs un espai idoni per desenvolupar una estructura forta per guiar l’acció envers els objectius comuns, i alhora exercir un lideratge flexible i distribuït. </a:t>
            </a:r>
            <a:endParaRPr sz="1800">
              <a:latin typeface="Arial"/>
              <a:ea typeface="Arial"/>
              <a:cs typeface="Arial"/>
              <a:sym typeface="Arial"/>
            </a:endParaRPr>
          </a:p>
          <a:p>
            <a:pPr marL="0" lvl="0" indent="0" algn="l" rtl="0">
              <a:lnSpc>
                <a:spcPct val="100000"/>
              </a:lnSpc>
              <a:spcBef>
                <a:spcPts val="0"/>
              </a:spcBef>
              <a:spcAft>
                <a:spcPts val="0"/>
              </a:spcAft>
              <a:buSzPts val="1400"/>
              <a:buNone/>
            </a:pPr>
            <a:r>
              <a:rPr lang="ca-ES" sz="1000"/>
              <a:t>Cal impulsar actuacions:</a:t>
            </a:r>
            <a:endParaRPr sz="1800">
              <a:latin typeface="Arial"/>
              <a:ea typeface="Arial"/>
              <a:cs typeface="Arial"/>
              <a:sym typeface="Arial"/>
            </a:endParaRPr>
          </a:p>
          <a:p>
            <a:pPr marL="0" lvl="0" indent="-6350" algn="l" rtl="0">
              <a:lnSpc>
                <a:spcPct val="100000"/>
              </a:lnSpc>
              <a:spcBef>
                <a:spcPts val="0"/>
              </a:spcBef>
              <a:spcAft>
                <a:spcPts val="0"/>
              </a:spcAft>
              <a:buClr>
                <a:schemeClr val="dk1"/>
              </a:buClr>
              <a:buSzPts val="100"/>
              <a:buFont typeface="Calibri"/>
              <a:buChar char="●"/>
            </a:pPr>
            <a:r>
              <a:rPr lang="ca-ES" sz="1000"/>
              <a:t>Implementar el Projecte d’Àmbit Comunitari</a:t>
            </a:r>
            <a:endParaRPr sz="1800">
              <a:latin typeface="Arial"/>
              <a:ea typeface="Arial"/>
              <a:cs typeface="Arial"/>
              <a:sym typeface="Arial"/>
            </a:endParaRPr>
          </a:p>
          <a:p>
            <a:pPr marL="0" lvl="0" indent="-6350" algn="l" rtl="0">
              <a:lnSpc>
                <a:spcPct val="100000"/>
              </a:lnSpc>
              <a:spcBef>
                <a:spcPts val="0"/>
              </a:spcBef>
              <a:spcAft>
                <a:spcPts val="0"/>
              </a:spcAft>
              <a:buClr>
                <a:schemeClr val="dk1"/>
              </a:buClr>
              <a:buSzPts val="100"/>
              <a:buFont typeface="Calibri"/>
              <a:buChar char="●"/>
            </a:pPr>
            <a:r>
              <a:rPr lang="ca-ES" sz="1000"/>
              <a:t>Formació del treball i aprenentatge en xarxa interprofessional</a:t>
            </a:r>
            <a:endParaRPr sz="1800">
              <a:latin typeface="Arial"/>
              <a:ea typeface="Arial"/>
              <a:cs typeface="Arial"/>
              <a:sym typeface="Arial"/>
            </a:endParaRPr>
          </a:p>
          <a:p>
            <a:pPr marL="0" lvl="0" indent="-6350" algn="l" rtl="0">
              <a:lnSpc>
                <a:spcPct val="100000"/>
              </a:lnSpc>
              <a:spcBef>
                <a:spcPts val="0"/>
              </a:spcBef>
              <a:spcAft>
                <a:spcPts val="0"/>
              </a:spcAft>
              <a:buClr>
                <a:schemeClr val="dk1"/>
              </a:buClr>
              <a:buSzPts val="100"/>
              <a:buFont typeface="Calibri"/>
              <a:buChar char="●"/>
            </a:pPr>
            <a:r>
              <a:rPr lang="ca-ES" sz="1000"/>
              <a:t>Impuls dels espais de trobada i reflexió per tal de detectar necessitat i poder-ne elaborar propostes. </a:t>
            </a:r>
            <a:endParaRPr/>
          </a:p>
        </p:txBody>
      </p:sp>
      <p:sp>
        <p:nvSpPr>
          <p:cNvPr id="495" name="Google Shape;495;g2558bbcc1ce_0_6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g2558bbcc1ce_0_679: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g2558bbcc1ce_0_679: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I tot això, sense deixar de fer tot allò que ja veníem fent per la construcció d’un país cohesionat.</a:t>
            </a:r>
            <a:endParaRPr sz="1200" b="0" i="0" u="none" strike="noStrike" cap="none">
              <a:solidFill>
                <a:schemeClr val="dk1"/>
              </a:solidFill>
              <a:latin typeface="Calibri"/>
              <a:ea typeface="Calibri"/>
              <a:cs typeface="Calibri"/>
              <a:sym typeface="Calibri"/>
            </a:endParaRPr>
          </a:p>
        </p:txBody>
      </p:sp>
      <p:sp>
        <p:nvSpPr>
          <p:cNvPr id="518" name="Google Shape;518;g2558bbcc1ce_0_67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2558bbcc1ce_0_693: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g2558bbcc1ce_0_693: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a-ES" sz="1800">
                <a:latin typeface="Arial"/>
                <a:ea typeface="Arial"/>
                <a:cs typeface="Arial"/>
                <a:sym typeface="Arial"/>
              </a:rPr>
              <a:t>Recursos que aporta el Departament d’Educació als PEE.</a:t>
            </a:r>
            <a:endParaRPr sz="1800">
              <a:latin typeface="Arial"/>
              <a:ea typeface="Arial"/>
              <a:cs typeface="Arial"/>
              <a:sym typeface="Arial"/>
            </a:endParaRPr>
          </a:p>
          <a:p>
            <a:pPr marL="0" lvl="0" indent="0" algn="l" rtl="0">
              <a:lnSpc>
                <a:spcPct val="100000"/>
              </a:lnSpc>
              <a:spcBef>
                <a:spcPts val="0"/>
              </a:spcBef>
              <a:spcAft>
                <a:spcPts val="0"/>
              </a:spcAft>
              <a:buSzPts val="1400"/>
              <a:buNone/>
            </a:pPr>
            <a:r>
              <a:rPr lang="ca-ES" sz="1800">
                <a:latin typeface="Arial"/>
                <a:ea typeface="Arial"/>
                <a:cs typeface="Arial"/>
                <a:sym typeface="Arial"/>
              </a:rPr>
              <a:t>Recursos que han d’aportar els ajuntaments: </a:t>
            </a:r>
            <a:endParaRPr sz="1800">
              <a:latin typeface="Arial"/>
              <a:ea typeface="Arial"/>
              <a:cs typeface="Arial"/>
              <a:sym typeface="Arial"/>
            </a:endParaRPr>
          </a:p>
          <a:p>
            <a:pPr marL="0" lvl="0" indent="0" algn="l" rtl="0">
              <a:lnSpc>
                <a:spcPct val="100000"/>
              </a:lnSpc>
              <a:spcBef>
                <a:spcPts val="0"/>
              </a:spcBef>
              <a:spcAft>
                <a:spcPts val="0"/>
              </a:spcAft>
              <a:buClr>
                <a:schemeClr val="dk1"/>
              </a:buClr>
              <a:buSzPts val="1800"/>
              <a:buChar char="-"/>
            </a:pPr>
            <a:r>
              <a:rPr lang="ca-ES" sz="1800">
                <a:latin typeface="Arial"/>
                <a:ea typeface="Arial"/>
                <a:cs typeface="Arial"/>
                <a:sym typeface="Arial"/>
              </a:rPr>
              <a:t>es compromet a aportar un mínim del 30% de la quantitat que aporta el DE en concepte d’addenda ordinària.</a:t>
            </a:r>
            <a:endParaRPr sz="1800">
              <a:latin typeface="Arial"/>
              <a:ea typeface="Arial"/>
              <a:cs typeface="Arial"/>
              <a:sym typeface="Arial"/>
            </a:endParaRPr>
          </a:p>
          <a:p>
            <a:pPr marL="0" lvl="0" indent="0" algn="l" rtl="0">
              <a:lnSpc>
                <a:spcPct val="100000"/>
              </a:lnSpc>
              <a:spcBef>
                <a:spcPts val="0"/>
              </a:spcBef>
              <a:spcAft>
                <a:spcPts val="0"/>
              </a:spcAft>
              <a:buClr>
                <a:schemeClr val="dk1"/>
              </a:buClr>
              <a:buSzPts val="1800"/>
              <a:buChar char="-"/>
            </a:pPr>
            <a:r>
              <a:rPr lang="ca-ES" sz="1800">
                <a:latin typeface="Arial"/>
                <a:ea typeface="Arial"/>
                <a:cs typeface="Arial"/>
                <a:sym typeface="Arial"/>
              </a:rPr>
              <a:t>aquells ajuntaments que reben dotació per a la contractació d’un tècnic i/o un orientador, aportaran la part restant del seu salari que sobrepassa els 30.000€ de dotació aportada pel DE. </a:t>
            </a:r>
            <a:endParaRPr sz="1800">
              <a:latin typeface="Arial"/>
              <a:ea typeface="Arial"/>
              <a:cs typeface="Arial"/>
              <a:sym typeface="Arial"/>
            </a:endParaRPr>
          </a:p>
          <a:p>
            <a:pPr marL="0" lvl="0" indent="0" algn="l" rtl="0">
              <a:lnSpc>
                <a:spcPct val="100000"/>
              </a:lnSpc>
              <a:spcBef>
                <a:spcPts val="0"/>
              </a:spcBef>
              <a:spcAft>
                <a:spcPts val="0"/>
              </a:spcAft>
              <a:buClr>
                <a:schemeClr val="dk1"/>
              </a:buClr>
              <a:buSzPts val="1800"/>
              <a:buChar char="-"/>
            </a:pPr>
            <a:r>
              <a:rPr lang="ca-ES" sz="1800">
                <a:latin typeface="Arial"/>
                <a:ea typeface="Arial"/>
                <a:cs typeface="Arial"/>
                <a:sym typeface="Arial"/>
              </a:rPr>
              <a:t>aquells ajuntaments que no reben dotació per a contractar dinamitzador, nomenen una persona referent del PEE per a la seva gestió i dinamització</a:t>
            </a:r>
            <a:endParaRPr/>
          </a:p>
        </p:txBody>
      </p:sp>
      <p:sp>
        <p:nvSpPr>
          <p:cNvPr id="531" name="Google Shape;531;g2558bbcc1ce_0_69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5: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5:notes"/>
          <p:cNvSpPr txBox="1">
            <a:spLocks noGrp="1"/>
          </p:cNvSpPr>
          <p:nvPr>
            <p:ph type="body" idx="1"/>
          </p:nvPr>
        </p:nvSpPr>
        <p:spPr>
          <a:xfrm>
            <a:off x="685800" y="4400549"/>
            <a:ext cx="5486400" cy="3600451"/>
          </a:xfrm>
          <a:prstGeom prst="rect">
            <a:avLst/>
          </a:prstGeom>
          <a:noFill/>
          <a:ln>
            <a:noFill/>
          </a:ln>
        </p:spPr>
        <p:txBody>
          <a:bodyPr spcFirstLastPara="1" wrap="square" lIns="91425" tIns="45700" rIns="91425" bIns="45700" anchor="t" anchorCtr="0">
            <a:noAutofit/>
          </a:bodyPr>
          <a:lstStyle/>
          <a:p>
            <a:pPr marL="457200" lvl="0" indent="-285750" algn="l" rtl="0">
              <a:lnSpc>
                <a:spcPct val="100000"/>
              </a:lnSpc>
              <a:spcBef>
                <a:spcPts val="0"/>
              </a:spcBef>
              <a:spcAft>
                <a:spcPts val="0"/>
              </a:spcAft>
              <a:buClr>
                <a:schemeClr val="dk1"/>
              </a:buClr>
              <a:buSzPts val="900"/>
              <a:buFont typeface="Noto Sans Symbols"/>
              <a:buChar char="•"/>
            </a:pPr>
            <a:r>
              <a:rPr lang="ca-ES" sz="900" b="1">
                <a:latin typeface="Arial"/>
                <a:ea typeface="Arial"/>
                <a:cs typeface="Arial"/>
                <a:sym typeface="Arial"/>
              </a:rPr>
              <a:t>Llei 12/2009, del 10 de juliol, d’educació (art. 40- Plans i programes socieducatius). </a:t>
            </a:r>
            <a:r>
              <a:rPr lang="ca-ES" sz="900">
                <a:latin typeface="Arial"/>
                <a:ea typeface="Arial"/>
                <a:cs typeface="Arial"/>
                <a:sym typeface="Arial"/>
              </a:rPr>
              <a:t>Insta a les administracions educatives a impulsar acords de col·laboració per desenvolupar conjuntament accions educatives en un territori.</a:t>
            </a:r>
            <a:endParaRPr sz="1800">
              <a:latin typeface="Arial"/>
              <a:ea typeface="Arial"/>
              <a:cs typeface="Arial"/>
              <a:sym typeface="Arial"/>
            </a:endParaRPr>
          </a:p>
          <a:p>
            <a:pPr marL="457200" lvl="0" indent="-285750" algn="l" rtl="0">
              <a:lnSpc>
                <a:spcPct val="100000"/>
              </a:lnSpc>
              <a:spcBef>
                <a:spcPts val="0"/>
              </a:spcBef>
              <a:spcAft>
                <a:spcPts val="0"/>
              </a:spcAft>
              <a:buClr>
                <a:schemeClr val="dk1"/>
              </a:buClr>
              <a:buSzPts val="900"/>
              <a:buFont typeface="Noto Sans Symbols"/>
              <a:buChar char="•"/>
            </a:pPr>
            <a:r>
              <a:rPr lang="ca-ES" sz="900" b="1">
                <a:latin typeface="Arial"/>
                <a:ea typeface="Arial"/>
                <a:cs typeface="Arial"/>
                <a:sym typeface="Arial"/>
              </a:rPr>
              <a:t>Decret 102/2010, de 3 d’agost, d’autonomia dels centres educatius (art. 4.2</a:t>
            </a:r>
            <a:r>
              <a:rPr lang="ca-ES" sz="900">
                <a:latin typeface="Arial"/>
                <a:ea typeface="Arial"/>
                <a:cs typeface="Arial"/>
                <a:sym typeface="Arial"/>
              </a:rPr>
              <a:t>). Insta als centres educatius a impulsar aquestes accions de col·laboració en els diferents agents educatius del territori i també els insta a alinear els seus projectes educatius amb la resta de projectes educatius de l’entorn, en cas de que hi siguin.</a:t>
            </a:r>
            <a:endParaRPr sz="1800">
              <a:latin typeface="Arial"/>
              <a:ea typeface="Arial"/>
              <a:cs typeface="Arial"/>
              <a:sym typeface="Arial"/>
            </a:endParaRPr>
          </a:p>
          <a:p>
            <a:pPr marL="457200" lvl="0" indent="-285750" algn="l" rtl="0">
              <a:lnSpc>
                <a:spcPct val="100000"/>
              </a:lnSpc>
              <a:spcBef>
                <a:spcPts val="0"/>
              </a:spcBef>
              <a:spcAft>
                <a:spcPts val="0"/>
              </a:spcAft>
              <a:buClr>
                <a:schemeClr val="dk1"/>
              </a:buClr>
              <a:buSzPts val="900"/>
              <a:buFont typeface="Noto Sans Symbols"/>
              <a:buChar char="•"/>
            </a:pPr>
            <a:r>
              <a:rPr lang="ca-ES" sz="900" b="1">
                <a:latin typeface="Arial"/>
                <a:ea typeface="Arial"/>
                <a:cs typeface="Arial"/>
                <a:sym typeface="Arial"/>
              </a:rPr>
              <a:t>Resolució del Parlament Europeu, de 19 de gener de 2016, sobre el paper del diàleg intercultural</a:t>
            </a:r>
            <a:r>
              <a:rPr lang="ca-ES" sz="900">
                <a:latin typeface="Arial"/>
                <a:ea typeface="Arial"/>
                <a:cs typeface="Arial"/>
                <a:sym typeface="Arial"/>
              </a:rPr>
              <a:t>, </a:t>
            </a:r>
            <a:r>
              <a:rPr lang="ca-ES" sz="900" b="1">
                <a:latin typeface="Arial"/>
                <a:ea typeface="Arial"/>
                <a:cs typeface="Arial"/>
                <a:sym typeface="Arial"/>
              </a:rPr>
              <a:t>la diversitat cultural i l’educació en la promoció dels valors fonamentals de la UE. I</a:t>
            </a:r>
            <a:r>
              <a:rPr lang="ca-ES" sz="900">
                <a:latin typeface="Arial"/>
                <a:ea typeface="Arial"/>
                <a:cs typeface="Arial"/>
                <a:sym typeface="Arial"/>
              </a:rPr>
              <a:t>nsta els estats membres a treballar des d’una perspectiva intercultural, això és molt important perquè qüestiona el model assimilacionista i multiculturalista existent a Europa fins avui, i a més reforça aquesta perspectiva que fa una dècada es treballa des de Catalunya. Però també insta als membre a treballar l’educació no formal com un element d’igualtat d’oportunitats i d’arrelament a territori, en definitiva, de cohesió, i senyala la rellevància de la funció docent en tots aquests aspectes.</a:t>
            </a:r>
            <a:endParaRPr sz="1800">
              <a:latin typeface="Arial"/>
              <a:ea typeface="Arial"/>
              <a:cs typeface="Arial"/>
              <a:sym typeface="Arial"/>
            </a:endParaRPr>
          </a:p>
          <a:p>
            <a:pPr marL="457200" lvl="0" indent="-285750" algn="l" rtl="0">
              <a:lnSpc>
                <a:spcPct val="100000"/>
              </a:lnSpc>
              <a:spcBef>
                <a:spcPts val="0"/>
              </a:spcBef>
              <a:spcAft>
                <a:spcPts val="0"/>
              </a:spcAft>
              <a:buClr>
                <a:schemeClr val="dk1"/>
              </a:buClr>
              <a:buSzPts val="900"/>
              <a:buFont typeface="Noto Sans Symbols"/>
              <a:buChar char="•"/>
            </a:pPr>
            <a:r>
              <a:rPr lang="ca-ES" sz="900" b="1">
                <a:latin typeface="Arial"/>
                <a:ea typeface="Arial"/>
                <a:cs typeface="Arial"/>
                <a:sym typeface="Arial"/>
              </a:rPr>
              <a:t>Eixos d’actuació del Pla de Govern de la XII Legislatura (Acord de Govern, 19/6/2018). </a:t>
            </a:r>
            <a:r>
              <a:rPr lang="ca-ES" sz="900">
                <a:latin typeface="Arial"/>
                <a:ea typeface="Arial"/>
                <a:cs typeface="Arial"/>
                <a:sym typeface="Arial"/>
              </a:rPr>
              <a:t>Recull com un dels objectius consolidar i millorar els PEE.</a:t>
            </a:r>
            <a:endParaRPr sz="1800">
              <a:latin typeface="Arial"/>
              <a:ea typeface="Arial"/>
              <a:cs typeface="Arial"/>
              <a:sym typeface="Arial"/>
            </a:endParaRPr>
          </a:p>
          <a:p>
            <a:pPr marL="457200" lvl="0" indent="-285750" algn="l" rtl="0">
              <a:lnSpc>
                <a:spcPct val="100000"/>
              </a:lnSpc>
              <a:spcBef>
                <a:spcPts val="0"/>
              </a:spcBef>
              <a:spcAft>
                <a:spcPts val="0"/>
              </a:spcAft>
              <a:buClr>
                <a:schemeClr val="dk1"/>
              </a:buClr>
              <a:buSzPts val="900"/>
              <a:buFont typeface="Noto Sans Symbols"/>
              <a:buChar char="•"/>
            </a:pPr>
            <a:r>
              <a:rPr lang="ca-ES" sz="900" b="1">
                <a:latin typeface="Arial"/>
                <a:ea typeface="Arial"/>
                <a:cs typeface="Arial"/>
                <a:sym typeface="Arial"/>
              </a:rPr>
              <a:t>Resolució PMOE – PROA+ curs 2022-2023 i 2023-2024</a:t>
            </a:r>
            <a:endParaRPr/>
          </a:p>
        </p:txBody>
      </p:sp>
      <p:sp>
        <p:nvSpPr>
          <p:cNvPr id="97" name="Google Shape;9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g1e83b0cb85a_0_62: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g1e83b0cb85a_0_62: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a-ES" sz="1800">
                <a:latin typeface="Arial"/>
                <a:ea typeface="Arial"/>
                <a:cs typeface="Arial"/>
                <a:sym typeface="Arial"/>
              </a:rPr>
              <a:t>Recursos que aporta el Departament d’Educació als PEE.</a:t>
            </a:r>
            <a:endParaRPr sz="1800">
              <a:latin typeface="Arial"/>
              <a:ea typeface="Arial"/>
              <a:cs typeface="Arial"/>
              <a:sym typeface="Arial"/>
            </a:endParaRPr>
          </a:p>
          <a:p>
            <a:pPr marL="0" lvl="0" indent="0" algn="l" rtl="0">
              <a:lnSpc>
                <a:spcPct val="100000"/>
              </a:lnSpc>
              <a:spcBef>
                <a:spcPts val="0"/>
              </a:spcBef>
              <a:spcAft>
                <a:spcPts val="0"/>
              </a:spcAft>
              <a:buSzPts val="1400"/>
              <a:buNone/>
            </a:pPr>
            <a:r>
              <a:rPr lang="ca-ES" sz="1800">
                <a:latin typeface="Arial"/>
                <a:ea typeface="Arial"/>
                <a:cs typeface="Arial"/>
                <a:sym typeface="Arial"/>
              </a:rPr>
              <a:t>Recursos que han d’aportar els ajuntaments: </a:t>
            </a:r>
            <a:endParaRPr sz="1800">
              <a:latin typeface="Arial"/>
              <a:ea typeface="Arial"/>
              <a:cs typeface="Arial"/>
              <a:sym typeface="Arial"/>
            </a:endParaRPr>
          </a:p>
          <a:p>
            <a:pPr marL="0" lvl="0" indent="0" algn="l" rtl="0">
              <a:lnSpc>
                <a:spcPct val="100000"/>
              </a:lnSpc>
              <a:spcBef>
                <a:spcPts val="0"/>
              </a:spcBef>
              <a:spcAft>
                <a:spcPts val="0"/>
              </a:spcAft>
              <a:buClr>
                <a:schemeClr val="dk1"/>
              </a:buClr>
              <a:buSzPts val="1800"/>
              <a:buChar char="-"/>
            </a:pPr>
            <a:r>
              <a:rPr lang="ca-ES" sz="1800">
                <a:latin typeface="Arial"/>
                <a:ea typeface="Arial"/>
                <a:cs typeface="Arial"/>
                <a:sym typeface="Arial"/>
              </a:rPr>
              <a:t>es compromet a aportar un mínim del 30% de la quantitat que aporta el DE en concepte d’addenda ordinària.</a:t>
            </a:r>
            <a:endParaRPr sz="1800">
              <a:latin typeface="Arial"/>
              <a:ea typeface="Arial"/>
              <a:cs typeface="Arial"/>
              <a:sym typeface="Arial"/>
            </a:endParaRPr>
          </a:p>
          <a:p>
            <a:pPr marL="0" lvl="0" indent="0" algn="l" rtl="0">
              <a:lnSpc>
                <a:spcPct val="100000"/>
              </a:lnSpc>
              <a:spcBef>
                <a:spcPts val="0"/>
              </a:spcBef>
              <a:spcAft>
                <a:spcPts val="0"/>
              </a:spcAft>
              <a:buClr>
                <a:schemeClr val="dk1"/>
              </a:buClr>
              <a:buSzPts val="1800"/>
              <a:buChar char="-"/>
            </a:pPr>
            <a:r>
              <a:rPr lang="ca-ES" sz="1800">
                <a:latin typeface="Arial"/>
                <a:ea typeface="Arial"/>
                <a:cs typeface="Arial"/>
                <a:sym typeface="Arial"/>
              </a:rPr>
              <a:t>aquells ajuntaments que reben dotació per a la contractació d’un tècnic i/o un orientador, aportaran la part restant del seu salari que sobrepassa els 30.000€ de dotació aportada pel DE. </a:t>
            </a:r>
            <a:endParaRPr sz="1800">
              <a:latin typeface="Arial"/>
              <a:ea typeface="Arial"/>
              <a:cs typeface="Arial"/>
              <a:sym typeface="Arial"/>
            </a:endParaRPr>
          </a:p>
          <a:p>
            <a:pPr marL="0" lvl="0" indent="0" algn="l" rtl="0">
              <a:lnSpc>
                <a:spcPct val="100000"/>
              </a:lnSpc>
              <a:spcBef>
                <a:spcPts val="0"/>
              </a:spcBef>
              <a:spcAft>
                <a:spcPts val="0"/>
              </a:spcAft>
              <a:buClr>
                <a:schemeClr val="dk1"/>
              </a:buClr>
              <a:buSzPts val="1800"/>
              <a:buChar char="-"/>
            </a:pPr>
            <a:r>
              <a:rPr lang="ca-ES" sz="1800">
                <a:latin typeface="Arial"/>
                <a:ea typeface="Arial"/>
                <a:cs typeface="Arial"/>
                <a:sym typeface="Arial"/>
              </a:rPr>
              <a:t>aquells ajuntaments que no reben dotació per a contractar dinamitzador, nomenen una persona referent del PEE per a la seva gestió i dinamització</a:t>
            </a:r>
            <a:endParaRPr/>
          </a:p>
        </p:txBody>
      </p:sp>
      <p:sp>
        <p:nvSpPr>
          <p:cNvPr id="548" name="Google Shape;548;g1e83b0cb85a_0_6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e83b0cb85a_0_84: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4" name="Google Shape;564;g1e83b0cb85a_0_84: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ca-ES" sz="1800">
                <a:latin typeface="Arial"/>
                <a:ea typeface="Arial"/>
                <a:cs typeface="Arial"/>
                <a:sym typeface="Arial"/>
              </a:rPr>
              <a:t>Recursos que aporta el Departament d’Educació als PEE.</a:t>
            </a:r>
            <a:endParaRPr sz="1800">
              <a:latin typeface="Arial"/>
              <a:ea typeface="Arial"/>
              <a:cs typeface="Arial"/>
              <a:sym typeface="Arial"/>
            </a:endParaRPr>
          </a:p>
          <a:p>
            <a:pPr marL="0" lvl="0" indent="0" algn="l" rtl="0">
              <a:lnSpc>
                <a:spcPct val="100000"/>
              </a:lnSpc>
              <a:spcBef>
                <a:spcPts val="0"/>
              </a:spcBef>
              <a:spcAft>
                <a:spcPts val="0"/>
              </a:spcAft>
              <a:buSzPts val="1400"/>
              <a:buNone/>
            </a:pPr>
            <a:r>
              <a:rPr lang="ca-ES" sz="1800">
                <a:latin typeface="Arial"/>
                <a:ea typeface="Arial"/>
                <a:cs typeface="Arial"/>
                <a:sym typeface="Arial"/>
              </a:rPr>
              <a:t>Recursos que han d’aportar els ajuntaments: </a:t>
            </a:r>
            <a:endParaRPr sz="1800">
              <a:latin typeface="Arial"/>
              <a:ea typeface="Arial"/>
              <a:cs typeface="Arial"/>
              <a:sym typeface="Arial"/>
            </a:endParaRPr>
          </a:p>
          <a:p>
            <a:pPr marL="0" lvl="0" indent="0" algn="l" rtl="0">
              <a:lnSpc>
                <a:spcPct val="100000"/>
              </a:lnSpc>
              <a:spcBef>
                <a:spcPts val="0"/>
              </a:spcBef>
              <a:spcAft>
                <a:spcPts val="0"/>
              </a:spcAft>
              <a:buClr>
                <a:schemeClr val="dk1"/>
              </a:buClr>
              <a:buSzPts val="1800"/>
              <a:buChar char="-"/>
            </a:pPr>
            <a:r>
              <a:rPr lang="ca-ES" sz="1800">
                <a:latin typeface="Arial"/>
                <a:ea typeface="Arial"/>
                <a:cs typeface="Arial"/>
                <a:sym typeface="Arial"/>
              </a:rPr>
              <a:t>es compromet a aportar un mínim del 30% de la quantitat que aporta el DE en concepte d’addenda ordinària.</a:t>
            </a:r>
            <a:endParaRPr sz="1800">
              <a:latin typeface="Arial"/>
              <a:ea typeface="Arial"/>
              <a:cs typeface="Arial"/>
              <a:sym typeface="Arial"/>
            </a:endParaRPr>
          </a:p>
          <a:p>
            <a:pPr marL="0" lvl="0" indent="0" algn="l" rtl="0">
              <a:lnSpc>
                <a:spcPct val="100000"/>
              </a:lnSpc>
              <a:spcBef>
                <a:spcPts val="0"/>
              </a:spcBef>
              <a:spcAft>
                <a:spcPts val="0"/>
              </a:spcAft>
              <a:buClr>
                <a:schemeClr val="dk1"/>
              </a:buClr>
              <a:buSzPts val="1800"/>
              <a:buChar char="-"/>
            </a:pPr>
            <a:r>
              <a:rPr lang="ca-ES" sz="1800">
                <a:latin typeface="Arial"/>
                <a:ea typeface="Arial"/>
                <a:cs typeface="Arial"/>
                <a:sym typeface="Arial"/>
              </a:rPr>
              <a:t>aquells ajuntaments que reben dotació per a la contractació d’un tècnic i/o un orientador, aportaran la part restant del seu salari que sobrepassa els 30.000€ de dotació aportada pel DE. </a:t>
            </a:r>
            <a:endParaRPr sz="1800">
              <a:latin typeface="Arial"/>
              <a:ea typeface="Arial"/>
              <a:cs typeface="Arial"/>
              <a:sym typeface="Arial"/>
            </a:endParaRPr>
          </a:p>
          <a:p>
            <a:pPr marL="0" lvl="0" indent="0" algn="l" rtl="0">
              <a:lnSpc>
                <a:spcPct val="100000"/>
              </a:lnSpc>
              <a:spcBef>
                <a:spcPts val="0"/>
              </a:spcBef>
              <a:spcAft>
                <a:spcPts val="0"/>
              </a:spcAft>
              <a:buClr>
                <a:schemeClr val="dk1"/>
              </a:buClr>
              <a:buSzPts val="1800"/>
              <a:buChar char="-"/>
            </a:pPr>
            <a:r>
              <a:rPr lang="ca-ES" sz="1800">
                <a:latin typeface="Arial"/>
                <a:ea typeface="Arial"/>
                <a:cs typeface="Arial"/>
                <a:sym typeface="Arial"/>
              </a:rPr>
              <a:t>aquells ajuntaments que no reben dotació per a contractar dinamitzador, nomenen una persona referent del PEE per a la seva gestió i dinamització</a:t>
            </a:r>
            <a:endParaRPr/>
          </a:p>
        </p:txBody>
      </p:sp>
      <p:sp>
        <p:nvSpPr>
          <p:cNvPr id="565" name="Google Shape;565;g1e83b0cb85a_0_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g285cd98f7da_1_109: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3" name="Google Shape;583;g285cd98f7da_1_109: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ca-ES" sz="1800" b="1"/>
              <a:t>- Comissió representativa-institucional.</a:t>
            </a:r>
            <a:r>
              <a:rPr lang="ca-ES" sz="1800"/>
              <a:t> És l’òrgan de decisió. Acull els representants de les diferents entitats, associacions i organismes que participen en el PEE: Ajuntament, Departament d’Educació i altres departaments o institucions. </a:t>
            </a: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800"/>
              <a:t>En aquesta comissió es fixen les grans orientacions del Pla, se’n fa el seguiment i s’aprova el projecte marc, el pla d’actuacions i la memòria de cada curs.</a:t>
            </a: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800" b="1"/>
              <a:t>- Comissió operativa.</a:t>
            </a:r>
            <a:r>
              <a:rPr lang="ca-ES" sz="1800"/>
              <a:t> És l’espai on es fa possible que el pla funcioni i es dinamitzi. No és un òrgan decisori, és un òrgan de gestió.  </a:t>
            </a: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800"/>
              <a:t>Li correspon coordinar i dinamitzar el treball de les comissions participatives, assegurar la coherència de les actuacions amb els objectius establerts i fer possible que les decisions institucionals es concretin i es realitzin. Elabora el Pla d’actuació i la memòria cada curs. </a:t>
            </a: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800" b="1"/>
              <a:t>- Grups de treball, </a:t>
            </a:r>
            <a:r>
              <a:rPr lang="ca-ES" sz="1800"/>
              <a:t>formats per diferents agents educatius que interactuen i reflexionen sobre un tema específic per diagnosticar necessitats, elaborar propostes d’actuacions i valorar-ne els resultats. La reflexió, igual que l’aprenentatge, exigeix  temps i actitud de diàleg. Se’n creen tants com siguin necessaris</a:t>
            </a:r>
            <a:endParaRPr sz="1800">
              <a:latin typeface="Arial"/>
              <a:ea typeface="Arial"/>
              <a:cs typeface="Arial"/>
              <a:sym typeface="Arial"/>
            </a:endParaRPr>
          </a:p>
          <a:p>
            <a:pPr marL="457200" lvl="0" indent="-228600" algn="l" rtl="0">
              <a:lnSpc>
                <a:spcPct val="100000"/>
              </a:lnSpc>
              <a:spcBef>
                <a:spcPts val="0"/>
              </a:spcBef>
              <a:spcAft>
                <a:spcPts val="0"/>
              </a:spcAft>
              <a:buSzPts val="1400"/>
              <a:buNone/>
            </a:pPr>
            <a:endParaRPr sz="1800">
              <a:latin typeface="Arial"/>
              <a:ea typeface="Arial"/>
              <a:cs typeface="Arial"/>
              <a:sym typeface="Arial"/>
            </a:endParaRPr>
          </a:p>
          <a:p>
            <a:pPr marL="457200" lvl="0" indent="-228600" algn="l" rtl="0">
              <a:lnSpc>
                <a:spcPct val="100000"/>
              </a:lnSpc>
              <a:spcBef>
                <a:spcPts val="0"/>
              </a:spcBef>
              <a:spcAft>
                <a:spcPts val="0"/>
              </a:spcAft>
              <a:buSzPts val="1400"/>
              <a:buNone/>
            </a:pPr>
            <a:endParaRPr sz="1000">
              <a:latin typeface="Arial"/>
              <a:ea typeface="Arial"/>
              <a:cs typeface="Arial"/>
              <a:sym typeface="Arial"/>
            </a:endParaRPr>
          </a:p>
          <a:p>
            <a:pPr marL="457200" lvl="0" indent="-228600" algn="l" rtl="0">
              <a:lnSpc>
                <a:spcPct val="100000"/>
              </a:lnSpc>
              <a:spcBef>
                <a:spcPts val="0"/>
              </a:spcBef>
              <a:spcAft>
                <a:spcPts val="0"/>
              </a:spcAft>
              <a:buSzPts val="1400"/>
              <a:buNone/>
            </a:pPr>
            <a:endParaRPr sz="1000">
              <a:latin typeface="Arial"/>
              <a:ea typeface="Arial"/>
              <a:cs typeface="Arial"/>
              <a:sym typeface="Arial"/>
            </a:endParaRPr>
          </a:p>
          <a:p>
            <a:pPr marL="457200" lvl="0" indent="-139700" algn="l" rtl="0">
              <a:lnSpc>
                <a:spcPct val="100000"/>
              </a:lnSpc>
              <a:spcBef>
                <a:spcPts val="0"/>
              </a:spcBef>
              <a:spcAft>
                <a:spcPts val="0"/>
              </a:spcAft>
              <a:buSzPts val="1400"/>
              <a:buNone/>
            </a:pPr>
            <a:endParaRPr/>
          </a:p>
        </p:txBody>
      </p:sp>
      <p:sp>
        <p:nvSpPr>
          <p:cNvPr id="584" name="Google Shape;584;g285cd98f7da_1_1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2558bbcc1ce_0_729: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g2558bbcc1ce_0_729: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ca-ES" sz="1800">
                <a:latin typeface="Arial"/>
                <a:ea typeface="Arial"/>
                <a:cs typeface="Arial"/>
                <a:sym typeface="Arial"/>
              </a:rPr>
              <a:t>La presideix l'alcalde/essa o regidor/a en qui delegui i actua com a vicepresident/a el director/a dels Serveis Territorials d'Educació. Cada Pla educatiu d'entorn, a partir de la seva realitat, adequarà l'estructura organitzativa d'aquesta Comissió a les seves necessitats</a:t>
            </a: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800">
                <a:solidFill>
                  <a:srgbClr val="C00000"/>
                </a:solidFill>
                <a:latin typeface="Arial"/>
                <a:ea typeface="Arial"/>
                <a:cs typeface="Arial"/>
                <a:sym typeface="Arial"/>
              </a:rPr>
              <a:t>ÒRGAN DE DECISIÓ</a:t>
            </a:r>
            <a:r>
              <a:rPr lang="ca-ES" sz="1800">
                <a:latin typeface="Arial"/>
                <a:ea typeface="Arial"/>
                <a:cs typeface="Arial"/>
                <a:sym typeface="Arial"/>
              </a:rPr>
              <a:t>: aprova el projecte marc, el pla anual  i la memòria. </a:t>
            </a:r>
            <a:endParaRPr/>
          </a:p>
        </p:txBody>
      </p:sp>
      <p:sp>
        <p:nvSpPr>
          <p:cNvPr id="598" name="Google Shape;598;g2558bbcc1ce_0_72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g2558bbcc1ce_0_746: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g2558bbcc1ce_0_746: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ca-ES" sz="1800"/>
              <a:t>Aquesta Comissió, la formen aquelles persones que designi la Comissió representativa i institucional així com el membre que l'haurà de coordinar. Pot estar formada pels tècnics que aporta el Departament d'Educació i l'ajuntament, un representant dels centres educatius, de les AMPA, de l'alumnat i d'algun dels agents socials en representació de les associacions i entitats del sector. Convé, però, que tingui un nombre reduït de membres perquè sigui realment eficaç.</a:t>
            </a:r>
            <a:endParaRPr sz="1800">
              <a:latin typeface="Arial"/>
              <a:ea typeface="Arial"/>
              <a:cs typeface="Arial"/>
              <a:sym typeface="Arial"/>
            </a:endParaRPr>
          </a:p>
          <a:p>
            <a:pPr marL="457200" lvl="0" indent="-317500" algn="l" rtl="0">
              <a:lnSpc>
                <a:spcPct val="100000"/>
              </a:lnSpc>
              <a:spcBef>
                <a:spcPts val="600"/>
              </a:spcBef>
              <a:spcAft>
                <a:spcPts val="0"/>
              </a:spcAft>
              <a:buSzPts val="1400"/>
              <a:buChar char="•"/>
            </a:pPr>
            <a:r>
              <a:rPr lang="ca-ES" sz="1800">
                <a:latin typeface="Arial"/>
                <a:ea typeface="Arial"/>
                <a:cs typeface="Arial"/>
                <a:sym typeface="Arial"/>
              </a:rPr>
              <a:t>Elaboració del pla anual i la memoria I dinamització de les actuacions.</a:t>
            </a:r>
            <a:endParaRPr/>
          </a:p>
        </p:txBody>
      </p:sp>
      <p:sp>
        <p:nvSpPr>
          <p:cNvPr id="612" name="Google Shape;612;g2558bbcc1ce_0_74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g2558bbcc1ce_0_759: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5" name="Google Shape;625;g2558bbcc1ce_0_759: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ca-ES" sz="1800"/>
              <a:t>Grups formats per diferents agents educatius. No són grups de gestió. Per articular l'acció d'aquests grups amb la resta de l'acció del Pla, la figura del coordinador/a és imprescindible. El coordinador/a serà el responsable de vehicular les propostes a les comissions de gestió i de decisió oportunes.</a:t>
            </a: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800"/>
              <a:t>Els PEE establiran les comissions participatives o grups de treball dels àmbits que considerin necessaris, aprofitant, si escau, les plataformes ja existents al territori.</a:t>
            </a:r>
            <a:endParaRPr/>
          </a:p>
        </p:txBody>
      </p:sp>
      <p:sp>
        <p:nvSpPr>
          <p:cNvPr id="626" name="Google Shape;626;g2558bbcc1ce_0_7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g2558bbcc1ce_0_777: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2" name="Google Shape;642;g2558bbcc1ce_0_777: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ca-ES" sz="1800">
                <a:latin typeface="Arial"/>
                <a:ea typeface="Arial"/>
                <a:cs typeface="Arial"/>
                <a:sym typeface="Arial"/>
              </a:rPr>
              <a:t>Hi ha un document que requereix signatura per part de l’Ajuntament i el Departament d’Educació: Conveni.</a:t>
            </a: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800">
                <a:latin typeface="Arial"/>
                <a:ea typeface="Arial"/>
                <a:cs typeface="Arial"/>
                <a:sym typeface="Arial"/>
              </a:rPr>
              <a:t>El </a:t>
            </a:r>
            <a:r>
              <a:rPr lang="ca-ES" sz="1800" b="1">
                <a:latin typeface="Arial"/>
                <a:ea typeface="Arial"/>
                <a:cs typeface="Arial"/>
                <a:sym typeface="Arial"/>
              </a:rPr>
              <a:t>conveni és el compromís de col·laboració</a:t>
            </a:r>
            <a:r>
              <a:rPr lang="ca-ES" sz="1800">
                <a:latin typeface="Arial"/>
                <a:ea typeface="Arial"/>
                <a:cs typeface="Arial"/>
                <a:sym typeface="Arial"/>
              </a:rPr>
              <a:t>. La formalització de l’acord de col·laboració. Normalment té una vigència de 4 anys, malgrat que en les darreres signatures s’han posat períodes inferiors per tal de fer coincidir la pròxim renovació de conveni en tots els PEE.</a:t>
            </a:r>
            <a:endParaRPr/>
          </a:p>
        </p:txBody>
      </p:sp>
      <p:sp>
        <p:nvSpPr>
          <p:cNvPr id="643" name="Google Shape;643;g2558bbcc1ce_0_7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7"/>
        <p:cNvGrpSpPr/>
        <p:nvPr/>
      </p:nvGrpSpPr>
      <p:grpSpPr>
        <a:xfrm>
          <a:off x="0" y="0"/>
          <a:ext cx="0" cy="0"/>
          <a:chOff x="0" y="0"/>
          <a:chExt cx="0" cy="0"/>
        </a:xfrm>
      </p:grpSpPr>
      <p:sp>
        <p:nvSpPr>
          <p:cNvPr id="658" name="Google Shape;658;g2558bbcc1ce_0_822: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9" name="Google Shape;659;g2558bbcc1ce_0_822: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ca-ES" sz="1800">
                <a:latin typeface="Arial"/>
                <a:ea typeface="Arial"/>
                <a:cs typeface="Arial"/>
                <a:sym typeface="Arial"/>
              </a:rPr>
              <a:t>D’altra banda hi ha documents que es generen del funcionament del PEE</a:t>
            </a:r>
            <a:endParaRPr sz="1800">
              <a:latin typeface="Arial"/>
              <a:ea typeface="Arial"/>
              <a:cs typeface="Arial"/>
              <a:sym typeface="Arial"/>
            </a:endParaRPr>
          </a:p>
          <a:p>
            <a:pPr marL="457200" lvl="0" indent="-228600" algn="l" rtl="0">
              <a:lnSpc>
                <a:spcPct val="100000"/>
              </a:lnSpc>
              <a:spcBef>
                <a:spcPts val="0"/>
              </a:spcBef>
              <a:spcAft>
                <a:spcPts val="0"/>
              </a:spcAft>
              <a:buSzPts val="1400"/>
              <a:buNone/>
            </a:pP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800">
                <a:latin typeface="Arial"/>
                <a:ea typeface="Arial"/>
                <a:cs typeface="Arial"/>
                <a:sym typeface="Arial"/>
              </a:rPr>
              <a:t>Per una banda el </a:t>
            </a:r>
            <a:r>
              <a:rPr lang="ca-ES" sz="1800" b="1">
                <a:latin typeface="Arial"/>
                <a:ea typeface="Arial"/>
                <a:cs typeface="Arial"/>
                <a:sym typeface="Arial"/>
              </a:rPr>
              <a:t>projecte marc de cada PEE</a:t>
            </a:r>
            <a:r>
              <a:rPr lang="ca-ES" sz="1800">
                <a:latin typeface="Arial"/>
                <a:ea typeface="Arial"/>
                <a:cs typeface="Arial"/>
                <a:sym typeface="Arial"/>
              </a:rPr>
              <a:t>. Tots els PEE elaboren un document marc en el moment de la seva creació i el van actualitzant periòdicament.</a:t>
            </a:r>
            <a:endParaRPr sz="1800">
              <a:latin typeface="Arial"/>
              <a:ea typeface="Arial"/>
              <a:cs typeface="Arial"/>
              <a:sym typeface="Arial"/>
            </a:endParaRPr>
          </a:p>
          <a:p>
            <a:pPr marL="457200" lvl="0" indent="-228600" algn="l" rtl="0">
              <a:lnSpc>
                <a:spcPct val="100000"/>
              </a:lnSpc>
              <a:spcBef>
                <a:spcPts val="0"/>
              </a:spcBef>
              <a:spcAft>
                <a:spcPts val="0"/>
              </a:spcAft>
              <a:buSzPts val="1400"/>
              <a:buNone/>
            </a:pP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800">
                <a:latin typeface="Arial"/>
                <a:ea typeface="Arial"/>
                <a:cs typeface="Arial"/>
                <a:sym typeface="Arial"/>
              </a:rPr>
              <a:t>Anualment s’elabora el pla anual i la memòria.</a:t>
            </a:r>
            <a:endParaRPr sz="1800">
              <a:latin typeface="Arial"/>
              <a:ea typeface="Arial"/>
              <a:cs typeface="Arial"/>
              <a:sym typeface="Arial"/>
            </a:endParaRPr>
          </a:p>
          <a:p>
            <a:pPr marL="457200" lvl="0" indent="-228600" algn="l" rtl="0">
              <a:lnSpc>
                <a:spcPct val="100000"/>
              </a:lnSpc>
              <a:spcBef>
                <a:spcPts val="0"/>
              </a:spcBef>
              <a:spcAft>
                <a:spcPts val="0"/>
              </a:spcAft>
              <a:buSzPts val="1400"/>
              <a:buNone/>
            </a:pP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800">
                <a:latin typeface="Arial"/>
                <a:ea typeface="Arial"/>
                <a:cs typeface="Arial"/>
                <a:sym typeface="Arial"/>
              </a:rPr>
              <a:t>El </a:t>
            </a:r>
            <a:r>
              <a:rPr lang="ca-ES" sz="1800" b="1">
                <a:latin typeface="Arial"/>
                <a:ea typeface="Arial"/>
                <a:cs typeface="Arial"/>
                <a:sym typeface="Arial"/>
              </a:rPr>
              <a:t>pla anual</a:t>
            </a:r>
            <a:r>
              <a:rPr lang="ca-ES" sz="1800">
                <a:latin typeface="Arial"/>
                <a:ea typeface="Arial"/>
                <a:cs typeface="Arial"/>
                <a:sym typeface="Arial"/>
              </a:rPr>
              <a:t>, </a:t>
            </a: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800">
                <a:latin typeface="Arial"/>
                <a:ea typeface="Arial"/>
                <a:cs typeface="Arial"/>
                <a:sym typeface="Arial"/>
              </a:rPr>
              <a:t>Recull les activitats previstes per donar resposta al projecte del PEE. </a:t>
            </a: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800">
                <a:latin typeface="Arial"/>
                <a:ea typeface="Arial"/>
                <a:cs typeface="Arial"/>
                <a:sym typeface="Arial"/>
              </a:rPr>
              <a:t>En l’elaboració hi intervenen els diferents agents i comissions del PEE</a:t>
            </a: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800">
                <a:latin typeface="Arial"/>
                <a:ea typeface="Arial"/>
                <a:cs typeface="Arial"/>
                <a:sym typeface="Arial"/>
              </a:rPr>
              <a:t>L’aprova la comissió representativa institucional</a:t>
            </a: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800">
                <a:latin typeface="Arial"/>
                <a:ea typeface="Arial"/>
                <a:cs typeface="Arial"/>
                <a:sym typeface="Arial"/>
              </a:rPr>
              <a:t>Es fa arribar a la SGSACE a través d’un formulari</a:t>
            </a:r>
            <a:endParaRPr sz="1800">
              <a:latin typeface="Arial"/>
              <a:ea typeface="Arial"/>
              <a:cs typeface="Arial"/>
              <a:sym typeface="Arial"/>
            </a:endParaRPr>
          </a:p>
          <a:p>
            <a:pPr marL="457200" lvl="0" indent="-228600" algn="l" rtl="0">
              <a:lnSpc>
                <a:spcPct val="100000"/>
              </a:lnSpc>
              <a:spcBef>
                <a:spcPts val="0"/>
              </a:spcBef>
              <a:spcAft>
                <a:spcPts val="0"/>
              </a:spcAft>
              <a:buSzPts val="1400"/>
              <a:buNone/>
            </a:pP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800">
                <a:latin typeface="Arial"/>
                <a:ea typeface="Arial"/>
                <a:cs typeface="Arial"/>
                <a:sym typeface="Arial"/>
              </a:rPr>
              <a:t>la </a:t>
            </a:r>
            <a:r>
              <a:rPr lang="ca-ES" sz="1800" b="1">
                <a:latin typeface="Arial"/>
                <a:ea typeface="Arial"/>
                <a:cs typeface="Arial"/>
                <a:sym typeface="Arial"/>
              </a:rPr>
              <a:t>memòria</a:t>
            </a:r>
            <a:r>
              <a:rPr lang="ca-ES" sz="1800">
                <a:latin typeface="Arial"/>
                <a:ea typeface="Arial"/>
                <a:cs typeface="Arial"/>
                <a:sym typeface="Arial"/>
              </a:rPr>
              <a:t> </a:t>
            </a:r>
            <a:endParaRPr/>
          </a:p>
        </p:txBody>
      </p:sp>
      <p:sp>
        <p:nvSpPr>
          <p:cNvPr id="660" name="Google Shape;660;g2558bbcc1ce_0_8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2558bbcc1ce_0_860: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g2558bbcc1ce_0_860: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ca-ES" sz="1100"/>
              <a:t>A la web del Dep XTEC (pàgina en obert) .</a:t>
            </a:r>
            <a:endParaRPr sz="1200" b="0" i="0" u="none" strike="noStrike" cap="none">
              <a:solidFill>
                <a:schemeClr val="dk1"/>
              </a:solidFill>
              <a:latin typeface="Calibri"/>
              <a:ea typeface="Calibri"/>
              <a:cs typeface="Calibri"/>
              <a:sym typeface="Calibri"/>
            </a:endParaRPr>
          </a:p>
        </p:txBody>
      </p:sp>
      <p:sp>
        <p:nvSpPr>
          <p:cNvPr id="678" name="Google Shape;678;g2558bbcc1ce_0_86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
        <p:cNvGrpSpPr/>
        <p:nvPr/>
      </p:nvGrpSpPr>
      <p:grpSpPr>
        <a:xfrm>
          <a:off x="0" y="0"/>
          <a:ext cx="0" cy="0"/>
          <a:chOff x="0" y="0"/>
          <a:chExt cx="0" cy="0"/>
        </a:xfrm>
      </p:grpSpPr>
      <p:sp>
        <p:nvSpPr>
          <p:cNvPr id="693" name="Google Shape;693;g2558bbcc1ce_0_874: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4" name="Google Shape;694;g2558bbcc1ce_0_874: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Nodes del servei d’atenció a la comunitat educativa amb un espai restringit per a la gestió.</a:t>
            </a:r>
            <a:endParaRPr sz="1800">
              <a:latin typeface="Arial"/>
              <a:ea typeface="Arial"/>
              <a:cs typeface="Arial"/>
              <a:sym typeface="Arial"/>
            </a:endParaRPr>
          </a:p>
          <a:p>
            <a:pPr marL="457200" lvl="0" indent="-228600" algn="l" rtl="0">
              <a:lnSpc>
                <a:spcPct val="100000"/>
              </a:lnSpc>
              <a:spcBef>
                <a:spcPts val="0"/>
              </a:spcBef>
              <a:spcAft>
                <a:spcPts val="0"/>
              </a:spcAft>
              <a:buSzPts val="1400"/>
              <a:buNone/>
            </a:pPr>
            <a:endParaRPr sz="1000">
              <a:latin typeface="Arial"/>
              <a:ea typeface="Arial"/>
              <a:cs typeface="Arial"/>
              <a:sym typeface="Arial"/>
            </a:endParaRPr>
          </a:p>
          <a:p>
            <a:pPr marL="457200" lvl="0" indent="-139700" algn="l" rtl="0">
              <a:lnSpc>
                <a:spcPct val="100000"/>
              </a:lnSpc>
              <a:spcBef>
                <a:spcPts val="0"/>
              </a:spcBef>
              <a:spcAft>
                <a:spcPts val="0"/>
              </a:spcAft>
              <a:buSzPts val="1400"/>
              <a:buNone/>
            </a:pPr>
            <a:endParaRPr/>
          </a:p>
        </p:txBody>
      </p:sp>
      <p:sp>
        <p:nvSpPr>
          <p:cNvPr id="695" name="Google Shape;695;g2558bbcc1ce_0_87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39076050ef_0_14: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g239076050ef_0_14: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lvl="0" indent="-228600" algn="just" rtl="0">
              <a:lnSpc>
                <a:spcPct val="100000"/>
              </a:lnSpc>
              <a:spcBef>
                <a:spcPts val="413"/>
              </a:spcBef>
              <a:spcAft>
                <a:spcPts val="0"/>
              </a:spcAft>
              <a:buSzPts val="1400"/>
              <a:buNone/>
            </a:pPr>
            <a:r>
              <a:rPr lang="ca-ES" sz="1100">
                <a:latin typeface="Arial"/>
                <a:ea typeface="Arial"/>
                <a:cs typeface="Arial"/>
                <a:sym typeface="Arial"/>
              </a:rPr>
              <a:t>Els PEE són una iniciativa de corresponsabilitat educativa entre Departament d’Educació i l’Ajuntament amb la finalitat de sumar esforços,  tant pel que fa a l’èxit educatiu, com a la cohesió social i la convivència. </a:t>
            </a:r>
            <a:endParaRPr sz="1800">
              <a:latin typeface="Arial"/>
              <a:ea typeface="Arial"/>
              <a:cs typeface="Arial"/>
              <a:sym typeface="Arial"/>
            </a:endParaRPr>
          </a:p>
          <a:p>
            <a:pPr marL="457200" lvl="0" indent="-228600" algn="just" rtl="0">
              <a:lnSpc>
                <a:spcPct val="100000"/>
              </a:lnSpc>
              <a:spcBef>
                <a:spcPts val="413"/>
              </a:spcBef>
              <a:spcAft>
                <a:spcPts val="0"/>
              </a:spcAft>
              <a:buSzPts val="1400"/>
              <a:buNone/>
            </a:pPr>
            <a:endParaRPr sz="1100">
              <a:latin typeface="Arial"/>
              <a:ea typeface="Arial"/>
              <a:cs typeface="Arial"/>
              <a:sym typeface="Arial"/>
            </a:endParaRPr>
          </a:p>
          <a:p>
            <a:pPr marL="457200" lvl="0" indent="-228600" algn="just" rtl="0">
              <a:lnSpc>
                <a:spcPct val="100000"/>
              </a:lnSpc>
              <a:spcBef>
                <a:spcPts val="413"/>
              </a:spcBef>
              <a:spcAft>
                <a:spcPts val="0"/>
              </a:spcAft>
              <a:buSzPts val="1400"/>
              <a:buNone/>
            </a:pPr>
            <a:r>
              <a:rPr lang="ca-ES" sz="1100">
                <a:latin typeface="Arial"/>
                <a:ea typeface="Arial"/>
                <a:cs typeface="Arial"/>
                <a:sym typeface="Arial"/>
              </a:rPr>
              <a:t>En aquest marc de corresponsabilitat, caldrà orientar totes les accions i decisions tenint en compte una triple perspectiva:</a:t>
            </a:r>
            <a:endParaRPr sz="1800">
              <a:latin typeface="Arial"/>
              <a:ea typeface="Arial"/>
              <a:cs typeface="Arial"/>
              <a:sym typeface="Arial"/>
            </a:endParaRPr>
          </a:p>
          <a:p>
            <a:pPr marL="457200" lvl="0" indent="-228600" algn="just" rtl="0">
              <a:lnSpc>
                <a:spcPct val="100000"/>
              </a:lnSpc>
              <a:spcBef>
                <a:spcPts val="413"/>
              </a:spcBef>
              <a:spcAft>
                <a:spcPts val="0"/>
              </a:spcAft>
              <a:buSzPts val="1400"/>
              <a:buNone/>
            </a:pPr>
            <a:endParaRPr sz="1100">
              <a:latin typeface="Arial"/>
              <a:ea typeface="Arial"/>
              <a:cs typeface="Arial"/>
              <a:sym typeface="Arial"/>
            </a:endParaRPr>
          </a:p>
          <a:p>
            <a:pPr marL="457200" lvl="0" indent="-228600" algn="just" rtl="0">
              <a:lnSpc>
                <a:spcPct val="100000"/>
              </a:lnSpc>
              <a:spcBef>
                <a:spcPts val="413"/>
              </a:spcBef>
              <a:spcAft>
                <a:spcPts val="0"/>
              </a:spcAft>
              <a:buClr>
                <a:schemeClr val="dk1"/>
              </a:buClr>
              <a:buSzPts val="1400"/>
              <a:buChar char="•"/>
            </a:pPr>
            <a:r>
              <a:rPr lang="ca-ES" sz="1100">
                <a:latin typeface="Arial"/>
                <a:ea typeface="Arial"/>
                <a:cs typeface="Arial"/>
                <a:sym typeface="Arial"/>
              </a:rPr>
              <a:t> </a:t>
            </a:r>
            <a:r>
              <a:rPr lang="ca-ES" sz="1100" b="1">
                <a:latin typeface="Arial"/>
                <a:ea typeface="Arial"/>
                <a:cs typeface="Arial"/>
                <a:sym typeface="Arial"/>
              </a:rPr>
              <a:t> L’equitat</a:t>
            </a:r>
            <a:r>
              <a:rPr lang="ca-ES" sz="1100">
                <a:latin typeface="Arial"/>
                <a:ea typeface="Arial"/>
                <a:cs typeface="Arial"/>
                <a:sym typeface="Arial"/>
              </a:rPr>
              <a:t>: situar tot l’alumnat en igualtat d’oportunitats.</a:t>
            </a:r>
            <a:endParaRPr sz="1800">
              <a:latin typeface="Arial"/>
              <a:ea typeface="Arial"/>
              <a:cs typeface="Arial"/>
              <a:sym typeface="Arial"/>
            </a:endParaRPr>
          </a:p>
          <a:p>
            <a:pPr marL="457200" lvl="0" indent="-228600" algn="just" rtl="0">
              <a:lnSpc>
                <a:spcPct val="100000"/>
              </a:lnSpc>
              <a:spcBef>
                <a:spcPts val="413"/>
              </a:spcBef>
              <a:spcAft>
                <a:spcPts val="0"/>
              </a:spcAft>
              <a:buSzPts val="1400"/>
              <a:buNone/>
            </a:pPr>
            <a:r>
              <a:rPr lang="ca-ES" sz="1100">
                <a:latin typeface="Arial"/>
                <a:ea typeface="Arial"/>
                <a:cs typeface="Arial"/>
                <a:sym typeface="Arial"/>
              </a:rPr>
              <a:t> </a:t>
            </a:r>
            <a:endParaRPr sz="1800">
              <a:latin typeface="Arial"/>
              <a:ea typeface="Arial"/>
              <a:cs typeface="Arial"/>
              <a:sym typeface="Arial"/>
            </a:endParaRPr>
          </a:p>
          <a:p>
            <a:pPr marL="457200" lvl="0" indent="-228600" algn="just" rtl="0">
              <a:lnSpc>
                <a:spcPct val="100000"/>
              </a:lnSpc>
              <a:spcBef>
                <a:spcPts val="413"/>
              </a:spcBef>
              <a:spcAft>
                <a:spcPts val="0"/>
              </a:spcAft>
              <a:buClr>
                <a:schemeClr val="dk1"/>
              </a:buClr>
              <a:buSzPts val="1400"/>
              <a:buChar char="•"/>
            </a:pPr>
            <a:r>
              <a:rPr lang="ca-ES" sz="1100">
                <a:latin typeface="Arial"/>
                <a:ea typeface="Arial"/>
                <a:cs typeface="Arial"/>
                <a:sym typeface="Arial"/>
              </a:rPr>
              <a:t>  Promoció de </a:t>
            </a:r>
            <a:r>
              <a:rPr lang="ca-ES" sz="1100" b="1">
                <a:latin typeface="Arial"/>
                <a:ea typeface="Arial"/>
                <a:cs typeface="Arial"/>
                <a:sym typeface="Arial"/>
              </a:rPr>
              <a:t>l’ús de la llengua</a:t>
            </a:r>
            <a:r>
              <a:rPr lang="ca-ES" sz="1100">
                <a:latin typeface="Arial"/>
                <a:ea typeface="Arial"/>
                <a:cs typeface="Arial"/>
                <a:sym typeface="Arial"/>
              </a:rPr>
              <a:t> catalana en els entorn educatius com element de cohesió  i  com a un element d’igualtat d’oportunitats. </a:t>
            </a:r>
            <a:endParaRPr sz="1800">
              <a:latin typeface="Arial"/>
              <a:ea typeface="Arial"/>
              <a:cs typeface="Arial"/>
              <a:sym typeface="Arial"/>
            </a:endParaRPr>
          </a:p>
          <a:p>
            <a:pPr marL="457200" lvl="0" indent="-228600" algn="just" rtl="0">
              <a:lnSpc>
                <a:spcPct val="100000"/>
              </a:lnSpc>
              <a:spcBef>
                <a:spcPts val="413"/>
              </a:spcBef>
              <a:spcAft>
                <a:spcPts val="0"/>
              </a:spcAft>
              <a:buSzPts val="1400"/>
              <a:buNone/>
            </a:pPr>
            <a:endParaRPr sz="1100">
              <a:latin typeface="Arial"/>
              <a:ea typeface="Arial"/>
              <a:cs typeface="Arial"/>
              <a:sym typeface="Arial"/>
            </a:endParaRPr>
          </a:p>
          <a:p>
            <a:pPr marL="457200" lvl="0" indent="-228600" algn="just" rtl="0">
              <a:lnSpc>
                <a:spcPct val="100000"/>
              </a:lnSpc>
              <a:spcBef>
                <a:spcPts val="413"/>
              </a:spcBef>
              <a:spcAft>
                <a:spcPts val="0"/>
              </a:spcAft>
              <a:buClr>
                <a:schemeClr val="dk1"/>
              </a:buClr>
              <a:buSzPts val="1400"/>
              <a:buChar char="•"/>
            </a:pPr>
            <a:r>
              <a:rPr lang="ca-ES" sz="1100">
                <a:latin typeface="Arial"/>
                <a:ea typeface="Arial"/>
                <a:cs typeface="Arial"/>
                <a:sym typeface="Arial"/>
              </a:rPr>
              <a:t> </a:t>
            </a:r>
            <a:r>
              <a:rPr lang="ca-ES" sz="1100" b="1">
                <a:latin typeface="Arial"/>
                <a:ea typeface="Arial"/>
                <a:cs typeface="Arial"/>
                <a:sym typeface="Arial"/>
              </a:rPr>
              <a:t> L’educació intercultural</a:t>
            </a:r>
            <a:r>
              <a:rPr lang="ca-ES" sz="1100">
                <a:latin typeface="Arial"/>
                <a:ea typeface="Arial"/>
                <a:cs typeface="Arial"/>
                <a:sym typeface="Arial"/>
              </a:rPr>
              <a:t>, mitjançant el respecte i valor de la diferència en un marc de valors i elements compartits. </a:t>
            </a:r>
            <a:endParaRPr/>
          </a:p>
        </p:txBody>
      </p:sp>
      <p:sp>
        <p:nvSpPr>
          <p:cNvPr id="110" name="Google Shape;110;g239076050ef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g29629eadb59_0_22: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8" name="Google Shape;708;g29629eadb59_0_22: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Nodes del servei d’atenció a la comunitat educativa amb un espai restringit per a la gestió.</a:t>
            </a:r>
            <a:endParaRPr sz="1800">
              <a:latin typeface="Arial"/>
              <a:ea typeface="Arial"/>
              <a:cs typeface="Arial"/>
              <a:sym typeface="Arial"/>
            </a:endParaRPr>
          </a:p>
          <a:p>
            <a:pPr marL="457200" lvl="0" indent="-228600" algn="l" rtl="0">
              <a:lnSpc>
                <a:spcPct val="100000"/>
              </a:lnSpc>
              <a:spcBef>
                <a:spcPts val="0"/>
              </a:spcBef>
              <a:spcAft>
                <a:spcPts val="0"/>
              </a:spcAft>
              <a:buSzPts val="1400"/>
              <a:buNone/>
            </a:pPr>
            <a:endParaRPr sz="1000">
              <a:latin typeface="Arial"/>
              <a:ea typeface="Arial"/>
              <a:cs typeface="Arial"/>
              <a:sym typeface="Arial"/>
            </a:endParaRPr>
          </a:p>
          <a:p>
            <a:pPr marL="457200" lvl="0" indent="-139700" algn="l" rtl="0">
              <a:lnSpc>
                <a:spcPct val="100000"/>
              </a:lnSpc>
              <a:spcBef>
                <a:spcPts val="0"/>
              </a:spcBef>
              <a:spcAft>
                <a:spcPts val="0"/>
              </a:spcAft>
              <a:buSzPts val="1400"/>
              <a:buNone/>
            </a:pPr>
            <a:endParaRPr/>
          </a:p>
        </p:txBody>
      </p:sp>
      <p:sp>
        <p:nvSpPr>
          <p:cNvPr id="709" name="Google Shape;709;g29629eadb59_0_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g2558bbcc1ce_0_0: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4" name="Google Shape;724;g2558bbcc1ce_0_0:notes"/>
          <p:cNvSpPr txBox="1">
            <a:spLocks noGrp="1"/>
          </p:cNvSpPr>
          <p:nvPr>
            <p:ph type="body" idx="1"/>
          </p:nvPr>
        </p:nvSpPr>
        <p:spPr>
          <a:xfrm>
            <a:off x="685800" y="4400551"/>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25" name="Google Shape;725;g2558bbcc1ce_0_0:notes"/>
          <p:cNvSpPr txBox="1">
            <a:spLocks noGrp="1"/>
          </p:cNvSpPr>
          <p:nvPr>
            <p:ph type="sldNum" idx="12"/>
          </p:nvPr>
        </p:nvSpPr>
        <p:spPr>
          <a:xfrm>
            <a:off x="3884613" y="8685214"/>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g239076050ef_0_23: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g239076050ef_0_23: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Els PEE han tingut diverses fases d’implementació diferents. La </a:t>
            </a:r>
            <a:r>
              <a:rPr lang="ca-ES" sz="1000" b="1">
                <a:latin typeface="Arial"/>
                <a:ea typeface="Arial"/>
                <a:cs typeface="Arial"/>
                <a:sym typeface="Arial"/>
              </a:rPr>
              <a:t>primera</a:t>
            </a:r>
            <a:r>
              <a:rPr lang="ca-ES" sz="1000">
                <a:latin typeface="Arial"/>
                <a:ea typeface="Arial"/>
                <a:cs typeface="Arial"/>
                <a:sym typeface="Arial"/>
              </a:rPr>
              <a:t> aniria del 2005 al 2010 i la podríem definir d’ “acollidora”. Davant de l’arribada massiva d’alumnat d’origen estranger i sota el lema de “l’escola sola no pot”, es va intentar cercar una resposta comunitària davant aquesta realitat. En aquells moments els PEE se centraven principalment a donar suport a les famílies i aquests alumnes nouvinguts. </a:t>
            </a: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Se cerca: </a:t>
            </a:r>
            <a:endParaRPr sz="1800">
              <a:latin typeface="Arial"/>
              <a:ea typeface="Arial"/>
              <a:cs typeface="Arial"/>
              <a:sym typeface="Arial"/>
            </a:endParaRPr>
          </a:p>
          <a:p>
            <a:pPr marL="457200" lvl="0" indent="-228600" algn="l" rtl="0">
              <a:lnSpc>
                <a:spcPct val="100000"/>
              </a:lnSpc>
              <a:spcBef>
                <a:spcPts val="0"/>
              </a:spcBef>
              <a:spcAft>
                <a:spcPts val="0"/>
              </a:spcAft>
              <a:buSzPts val="1400"/>
              <a:buNone/>
            </a:pPr>
            <a:endParaRPr sz="10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Creació d’una Xarxa educativa amb una estructura organitzativa comunitària (comissió institucional, operativa i grups de treball).</a:t>
            </a:r>
            <a:endParaRPr sz="4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Desenvolupament d’accions orientades a donar suport a l’alumnat i famílies d’alumnat nouvingut</a:t>
            </a:r>
            <a:endParaRPr sz="4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Foment de la participació de l’alumnat més vulnerable en activitats d’educació no formal.</a:t>
            </a:r>
            <a:endParaRPr sz="4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Promoció de l’ús del català.</a:t>
            </a:r>
            <a:endParaRPr sz="4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Promoció de  l’educació intercultural i la cohesió social. </a:t>
            </a:r>
            <a:endParaRPr sz="1800">
              <a:latin typeface="Arial"/>
              <a:ea typeface="Arial"/>
              <a:cs typeface="Arial"/>
              <a:sym typeface="Arial"/>
            </a:endParaRPr>
          </a:p>
          <a:p>
            <a:pPr marL="457200" lvl="0" indent="-228600" algn="l" rtl="0">
              <a:lnSpc>
                <a:spcPct val="100000"/>
              </a:lnSpc>
              <a:spcBef>
                <a:spcPts val="0"/>
              </a:spcBef>
              <a:spcAft>
                <a:spcPts val="0"/>
              </a:spcAft>
              <a:buSzPts val="1400"/>
              <a:buNone/>
            </a:pPr>
            <a:endParaRPr sz="4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800">
                <a:latin typeface="Arial"/>
                <a:ea typeface="Arial"/>
                <a:cs typeface="Arial"/>
                <a:sym typeface="Arial"/>
              </a:rPr>
              <a:t>La </a:t>
            </a:r>
            <a:r>
              <a:rPr lang="ca-ES" sz="800" b="1">
                <a:latin typeface="Arial"/>
                <a:ea typeface="Arial"/>
                <a:cs typeface="Arial"/>
                <a:sym typeface="Arial"/>
              </a:rPr>
              <a:t>segona</a:t>
            </a:r>
            <a:r>
              <a:rPr lang="ca-ES" sz="800">
                <a:latin typeface="Arial"/>
                <a:ea typeface="Arial"/>
                <a:cs typeface="Arial"/>
                <a:sym typeface="Arial"/>
              </a:rPr>
              <a:t> fase, del 2011 al 2017 i que anomenaríem de “sostenibilitat” perquè no es va comptar amb el fons econòmic que venia del ministeri per partides de temes d’immigració. Davant d’això, es van cercar complicitats. Els ajuntaments van acabar assumint molts dels costos econòmics per mantenir les accions de la 1a fase, les universitats es van involucrar en temes d’estudi assistit, etc. Es va treballar per fer possible la continuïtat dels PEE amb la mínima despesa (sostenibilitat econòmica).</a:t>
            </a: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400">
                <a:latin typeface="Arial"/>
                <a:ea typeface="Arial"/>
                <a:cs typeface="Arial"/>
                <a:sym typeface="Arial"/>
              </a:rPr>
              <a:t>Per tant, </a:t>
            </a:r>
            <a:endParaRPr sz="1800">
              <a:latin typeface="Arial"/>
              <a:ea typeface="Arial"/>
              <a:cs typeface="Arial"/>
              <a:sym typeface="Arial"/>
            </a:endParaRPr>
          </a:p>
          <a:p>
            <a:pPr marL="457200" lvl="0" indent="-228600" algn="l" rtl="0">
              <a:lnSpc>
                <a:spcPct val="100000"/>
              </a:lnSpc>
              <a:spcBef>
                <a:spcPts val="0"/>
              </a:spcBef>
              <a:spcAft>
                <a:spcPts val="0"/>
              </a:spcAft>
              <a:buSzPts val="1400"/>
              <a:buNone/>
            </a:pPr>
            <a:endParaRPr sz="4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Cerca de la sostenibilitat del projecte a través del suport d’altres administracions i entitats.</a:t>
            </a: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Creació d’un document d’orientacions per desenvolupar les activitats i accions de la primera fase de forma sostenible. </a:t>
            </a:r>
            <a:endParaRPr sz="4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Sistematització dels processos per a l’elaboració de projectes comunitaris (convivència, estudi  assistit, esports, impuls de la lectura).</a:t>
            </a:r>
            <a:endParaRPr sz="4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Elaboració d’un mòdul formatiu de treball i aprenentatge en xarxa.</a:t>
            </a:r>
            <a:endParaRPr sz="4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Ampliació dels Plans educatius d’entorn.</a:t>
            </a:r>
            <a:endParaRPr sz="1800">
              <a:latin typeface="Arial"/>
              <a:ea typeface="Arial"/>
              <a:cs typeface="Arial"/>
              <a:sym typeface="Arial"/>
            </a:endParaRPr>
          </a:p>
          <a:p>
            <a:pPr marL="457200" lvl="0" indent="-139700" algn="l" rtl="0">
              <a:lnSpc>
                <a:spcPct val="100000"/>
              </a:lnSpc>
              <a:spcBef>
                <a:spcPts val="0"/>
              </a:spcBef>
              <a:spcAft>
                <a:spcPts val="0"/>
              </a:spcAft>
              <a:buSzPts val="1400"/>
              <a:buNone/>
            </a:pPr>
            <a:endParaRPr/>
          </a:p>
        </p:txBody>
      </p:sp>
      <p:sp>
        <p:nvSpPr>
          <p:cNvPr id="130" name="Google Shape;130;g239076050ef_0_2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239076050ef_0_41: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g239076050ef_0_41: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lvl="0" indent="-292100" algn="l" rtl="0">
              <a:lnSpc>
                <a:spcPct val="100000"/>
              </a:lnSpc>
              <a:spcBef>
                <a:spcPts val="0"/>
              </a:spcBef>
              <a:spcAft>
                <a:spcPts val="0"/>
              </a:spcAft>
              <a:buClr>
                <a:schemeClr val="dk1"/>
              </a:buClr>
              <a:buSzPts val="1000"/>
              <a:buFont typeface="Noto Sans Symbols"/>
              <a:buChar char="•"/>
            </a:pPr>
            <a:r>
              <a:rPr lang="ca-ES" sz="1000" b="1">
                <a:latin typeface="Arial"/>
                <a:ea typeface="Arial"/>
                <a:cs typeface="Arial"/>
                <a:sym typeface="Arial"/>
              </a:rPr>
              <a:t>Quin ha estat l’impacte?</a:t>
            </a:r>
            <a:endParaRPr sz="1800">
              <a:latin typeface="Arial"/>
              <a:ea typeface="Arial"/>
              <a:cs typeface="Arial"/>
              <a:sym typeface="Arial"/>
            </a:endParaRPr>
          </a:p>
          <a:p>
            <a:pPr marL="171450" lvl="0" indent="0" algn="l" rtl="0">
              <a:lnSpc>
                <a:spcPct val="100000"/>
              </a:lnSpc>
              <a:spcBef>
                <a:spcPts val="0"/>
              </a:spcBef>
              <a:spcAft>
                <a:spcPts val="0"/>
              </a:spcAft>
              <a:buSzPts val="1400"/>
              <a:buNone/>
            </a:pPr>
            <a:r>
              <a:rPr lang="ca-ES" sz="1000">
                <a:latin typeface="Arial"/>
                <a:ea typeface="Arial"/>
                <a:cs typeface="Arial"/>
                <a:sym typeface="Arial"/>
              </a:rPr>
              <a:t>Els PEE han estat avaluats ja 9 vegades, 3 de les quals són avaluacions externes. Totes elles coincideix en les següents valoracions.</a:t>
            </a:r>
            <a:endParaRPr sz="1800">
              <a:latin typeface="Arial"/>
              <a:ea typeface="Arial"/>
              <a:cs typeface="Arial"/>
              <a:sym typeface="Arial"/>
            </a:endParaRPr>
          </a:p>
          <a:p>
            <a:pPr marL="171450" lvl="0" indent="0" algn="l" rtl="0">
              <a:lnSpc>
                <a:spcPct val="100000"/>
              </a:lnSpc>
              <a:spcBef>
                <a:spcPts val="0"/>
              </a:spcBef>
              <a:spcAft>
                <a:spcPts val="0"/>
              </a:spcAft>
              <a:buSzPts val="1400"/>
              <a:buNone/>
            </a:pPr>
            <a:r>
              <a:rPr lang="ca-ES" sz="1000">
                <a:latin typeface="Arial"/>
                <a:ea typeface="Arial"/>
                <a:cs typeface="Arial"/>
                <a:sym typeface="Arial"/>
              </a:rPr>
              <a:t>Remarcar la relació de totes aquestes valoracions amb els compromisos del Departament d’Educació dins del Pacte contra la segregació escolar. Els PEE esdevenen una eina clau en la millora de l’equitat educativa.</a:t>
            </a:r>
            <a:endParaRPr/>
          </a:p>
        </p:txBody>
      </p:sp>
      <p:sp>
        <p:nvSpPr>
          <p:cNvPr id="153" name="Google Shape;153;g239076050ef_0_4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85cd98f7da_1_9: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285cd98f7da_1_9: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lvl="0" indent="-292100" algn="l" rtl="0">
              <a:lnSpc>
                <a:spcPct val="100000"/>
              </a:lnSpc>
              <a:spcBef>
                <a:spcPts val="0"/>
              </a:spcBef>
              <a:spcAft>
                <a:spcPts val="0"/>
              </a:spcAft>
              <a:buClr>
                <a:schemeClr val="dk1"/>
              </a:buClr>
              <a:buSzPts val="1000"/>
              <a:buFont typeface="Noto Sans Symbols"/>
              <a:buChar char="•"/>
            </a:pPr>
            <a:r>
              <a:rPr lang="ca-ES" sz="1000" b="1">
                <a:latin typeface="Arial"/>
                <a:ea typeface="Arial"/>
                <a:cs typeface="Arial"/>
                <a:sym typeface="Arial"/>
              </a:rPr>
              <a:t>Quin ha estat l’impacte?</a:t>
            </a:r>
            <a:endParaRPr sz="1800">
              <a:latin typeface="Arial"/>
              <a:ea typeface="Arial"/>
              <a:cs typeface="Arial"/>
              <a:sym typeface="Arial"/>
            </a:endParaRPr>
          </a:p>
          <a:p>
            <a:pPr marL="171450" lvl="0" indent="0" algn="l" rtl="0">
              <a:lnSpc>
                <a:spcPct val="100000"/>
              </a:lnSpc>
              <a:spcBef>
                <a:spcPts val="0"/>
              </a:spcBef>
              <a:spcAft>
                <a:spcPts val="0"/>
              </a:spcAft>
              <a:buSzPts val="1400"/>
              <a:buNone/>
            </a:pPr>
            <a:r>
              <a:rPr lang="ca-ES" sz="1000">
                <a:latin typeface="Arial"/>
                <a:ea typeface="Arial"/>
                <a:cs typeface="Arial"/>
                <a:sym typeface="Arial"/>
              </a:rPr>
              <a:t>Aquesta és una fotografia de l’impacte dels PEE a tota Catalunya</a:t>
            </a:r>
            <a:endParaRPr/>
          </a:p>
        </p:txBody>
      </p:sp>
      <p:sp>
        <p:nvSpPr>
          <p:cNvPr id="168" name="Google Shape;168;g285cd98f7da_1_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9629eadb59_0_3: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Google Shape;180;g29629eadb59_0_3: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lvl="0" indent="-292100" algn="l" rtl="0">
              <a:lnSpc>
                <a:spcPct val="100000"/>
              </a:lnSpc>
              <a:spcBef>
                <a:spcPts val="0"/>
              </a:spcBef>
              <a:spcAft>
                <a:spcPts val="0"/>
              </a:spcAft>
              <a:buClr>
                <a:schemeClr val="dk1"/>
              </a:buClr>
              <a:buSzPts val="1000"/>
              <a:buFont typeface="Noto Sans Symbols"/>
              <a:buChar char="•"/>
            </a:pPr>
            <a:r>
              <a:rPr lang="ca-ES" sz="1000" b="1">
                <a:latin typeface="Arial"/>
                <a:ea typeface="Arial"/>
                <a:cs typeface="Arial"/>
                <a:sym typeface="Arial"/>
              </a:rPr>
              <a:t>Quin ha estat l’impacte?</a:t>
            </a:r>
            <a:endParaRPr sz="1800">
              <a:latin typeface="Arial"/>
              <a:ea typeface="Arial"/>
              <a:cs typeface="Arial"/>
              <a:sym typeface="Arial"/>
            </a:endParaRPr>
          </a:p>
          <a:p>
            <a:pPr marL="171450" lvl="0" indent="0" algn="l" rtl="0">
              <a:lnSpc>
                <a:spcPct val="100000"/>
              </a:lnSpc>
              <a:spcBef>
                <a:spcPts val="0"/>
              </a:spcBef>
              <a:spcAft>
                <a:spcPts val="0"/>
              </a:spcAft>
              <a:buSzPts val="1400"/>
              <a:buNone/>
            </a:pPr>
            <a:r>
              <a:rPr lang="ca-ES" sz="1000">
                <a:latin typeface="Arial"/>
                <a:ea typeface="Arial"/>
                <a:cs typeface="Arial"/>
                <a:sym typeface="Arial"/>
              </a:rPr>
              <a:t>Aquesta és una fotografia de l’impacte dels PEE a tota Catalunya</a:t>
            </a:r>
            <a:endParaRPr/>
          </a:p>
        </p:txBody>
      </p:sp>
      <p:sp>
        <p:nvSpPr>
          <p:cNvPr id="181" name="Google Shape;181;g29629eadb59_0_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558bbcc1ce_0_157: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g2558bbcc1ce_0_157: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De les múltiples i diverses accions que es duen a terme en els diferents PEE per donar resposta a les necessitats educatives dels alumnes i de les famílies, es posa èmfasi en les següents:</a:t>
            </a: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Necessitat de teixir una xarxa educativa de la zona d’escolaritat que possibiliti el treball coordinat, eviti duplicitats innecessàries, doni resposta a les necessitats de l’entorn i optimitzi els recursos de què es disposa. </a:t>
            </a: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Tots els agents que formen part d’aquesta xarxa del PEE tenen objectius comuns </a:t>
            </a: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S’ha d’avançar dels projectes de cadascuna de les institucions, centres, entitats... Cap a un projecte educatiu comunitari.</a:t>
            </a:r>
            <a:endParaRPr sz="1800">
              <a:latin typeface="Arial"/>
              <a:ea typeface="Arial"/>
              <a:cs typeface="Arial"/>
              <a:sym typeface="Arial"/>
            </a:endParaRPr>
          </a:p>
          <a:p>
            <a:pPr marL="457200" lvl="0" indent="-228600" algn="l" rtl="0">
              <a:lnSpc>
                <a:spcPct val="100000"/>
              </a:lnSpc>
              <a:spcBef>
                <a:spcPts val="0"/>
              </a:spcBef>
              <a:spcAft>
                <a:spcPts val="0"/>
              </a:spcAft>
              <a:buSzPts val="1400"/>
              <a:buNone/>
            </a:pPr>
            <a:endParaRPr sz="10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S’ha dotat alguns PEE amb una figura dinamitzadora d’aquesta xarxa i del projecte d’àmbit comunitari.</a:t>
            </a:r>
            <a:endParaRPr/>
          </a:p>
        </p:txBody>
      </p:sp>
      <p:sp>
        <p:nvSpPr>
          <p:cNvPr id="195" name="Google Shape;195;g2558bbcc1ce_0_15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2558bbcc1ce_0_147:notes"/>
          <p:cNvSpPr>
            <a:spLocks noGrp="1" noRot="1" noChangeAspect="1"/>
          </p:cNvSpPr>
          <p:nvPr>
            <p:ph type="sldImg" idx="2"/>
          </p:nvPr>
        </p:nvSpPr>
        <p:spPr>
          <a:xfrm>
            <a:off x="857250" y="1143000"/>
            <a:ext cx="5143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2558bbcc1ce_0_147:notes"/>
          <p:cNvSpPr txBox="1">
            <a:spLocks noGrp="1"/>
          </p:cNvSpPr>
          <p:nvPr>
            <p:ph type="body" idx="1"/>
          </p:nvPr>
        </p:nvSpPr>
        <p:spPr>
          <a:xfrm>
            <a:off x="685800" y="4400549"/>
            <a:ext cx="5486400" cy="3600600"/>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endParaRPr sz="10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L’àmbit d’atenció a infants a joves passa a ser dels 0-als 20, la qual cosa suposa l’ampliació de franges 0-3 i postobligatòria.</a:t>
            </a:r>
            <a:endParaRPr sz="1800">
              <a:latin typeface="Arial"/>
              <a:ea typeface="Arial"/>
              <a:cs typeface="Arial"/>
              <a:sym typeface="Arial"/>
            </a:endParaRPr>
          </a:p>
          <a:p>
            <a:pPr marL="457200" lvl="0" indent="-228600" algn="l" rtl="0">
              <a:lnSpc>
                <a:spcPct val="100000"/>
              </a:lnSpc>
              <a:spcBef>
                <a:spcPts val="0"/>
              </a:spcBef>
              <a:spcAft>
                <a:spcPts val="0"/>
              </a:spcAft>
              <a:buSzPts val="1400"/>
              <a:buNone/>
            </a:pPr>
            <a:endParaRPr sz="10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l’etapa 0-3 (Diferents estudis conclouen que en aquesta etapa caldria convertir-la en un espai educatiu que permeti, d’una banda, la socialització dels infants i la transició a l’educació primària, però també, que ajudi les famílies en el seu apoderament, que les acompanyi en la seva tasca educadora, i el que és més important, un espai educatiu que permeti la detecció precoç de necessitats educatives dels infants.)</a:t>
            </a:r>
            <a:endParaRPr sz="1800">
              <a:latin typeface="Arial"/>
              <a:ea typeface="Arial"/>
              <a:cs typeface="Arial"/>
              <a:sym typeface="Arial"/>
            </a:endParaRPr>
          </a:p>
          <a:p>
            <a:pPr marL="457200" lvl="0" indent="-317500" algn="l" rtl="0">
              <a:lnSpc>
                <a:spcPct val="100000"/>
              </a:lnSpc>
              <a:spcBef>
                <a:spcPts val="0"/>
              </a:spcBef>
              <a:spcAft>
                <a:spcPts val="0"/>
              </a:spcAft>
              <a:buSzPts val="1400"/>
              <a:buChar char="•"/>
            </a:pPr>
            <a:r>
              <a:rPr lang="ca-ES" sz="1000">
                <a:latin typeface="Arial"/>
                <a:ea typeface="Arial"/>
                <a:cs typeface="Arial"/>
                <a:sym typeface="Arial"/>
              </a:rPr>
              <a:t>l’educació post obligatòria, per tal d’incidir en un dels reptes del sistema educatiu, l’abandonament escolar. (L’ índex d’abandonament es trobava en un 17%, molt lluny del 10% que demanava l’estratègia europea del 2020. I això volia dir posar l’accent en l’orientació d’aquests alumnes en risc al llarg de tota la seva trajectòria. Cal generar des de l’àmbit comunitari, un contínuum orientador que vagi des dels 0 als 20 i que reculli els infants i joves que no són al sistema, que són aquests 0-3, o que marxen del sistema.. Parlem del servei d’orientació comunitària.)</a:t>
            </a:r>
            <a:endParaRPr/>
          </a:p>
        </p:txBody>
      </p:sp>
      <p:sp>
        <p:nvSpPr>
          <p:cNvPr id="215" name="Google Shape;215;g2558bbcc1ce_0_14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ca-E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ol" type="title">
  <p:cSld name="TITLE">
    <p:spTree>
      <p:nvGrpSpPr>
        <p:cNvPr id="1" name="Shape 15"/>
        <p:cNvGrpSpPr/>
        <p:nvPr/>
      </p:nvGrpSpPr>
      <p:grpSpPr>
        <a:xfrm>
          <a:off x="0" y="0"/>
          <a:ext cx="0" cy="0"/>
          <a:chOff x="0" y="0"/>
          <a:chExt cx="0" cy="0"/>
        </a:xfrm>
      </p:grpSpPr>
      <p:sp>
        <p:nvSpPr>
          <p:cNvPr id="16" name="Google Shape;16;p17"/>
          <p:cNvSpPr txBox="1">
            <a:spLocks noGrp="1"/>
          </p:cNvSpPr>
          <p:nvPr>
            <p:ph type="ctrTitle"/>
          </p:nvPr>
        </p:nvSpPr>
        <p:spPr>
          <a:xfrm>
            <a:off x="2250000" y="1767501"/>
            <a:ext cx="13500000" cy="3759900"/>
          </a:xfrm>
          <a:prstGeom prst="rect">
            <a:avLst/>
          </a:prstGeom>
          <a:noFill/>
          <a:ln>
            <a:noFill/>
          </a:ln>
        </p:spPr>
        <p:txBody>
          <a:bodyPr spcFirstLastPara="1" wrap="square" lIns="137975" tIns="68975" rIns="137975" bIns="68975" anchor="b" anchorCtr="0">
            <a:normAutofit/>
          </a:bodyPr>
          <a:lstStyle>
            <a:lvl1pPr lvl="0" algn="ctr">
              <a:lnSpc>
                <a:spcPct val="90000"/>
              </a:lnSpc>
              <a:spcBef>
                <a:spcPts val="0"/>
              </a:spcBef>
              <a:spcAft>
                <a:spcPts val="0"/>
              </a:spcAft>
              <a:buClr>
                <a:schemeClr val="dk1"/>
              </a:buClr>
              <a:buSzPts val="9100"/>
              <a:buFont typeface="Calibri"/>
              <a:buNone/>
              <a:defRPr sz="91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7" name="Google Shape;17;p17"/>
          <p:cNvSpPr txBox="1">
            <a:spLocks noGrp="1"/>
          </p:cNvSpPr>
          <p:nvPr>
            <p:ph type="subTitle" idx="1"/>
          </p:nvPr>
        </p:nvSpPr>
        <p:spPr>
          <a:xfrm>
            <a:off x="2250000" y="5672501"/>
            <a:ext cx="13500000" cy="2607600"/>
          </a:xfrm>
          <a:prstGeom prst="rect">
            <a:avLst/>
          </a:prstGeom>
          <a:noFill/>
          <a:ln>
            <a:noFill/>
          </a:ln>
        </p:spPr>
        <p:txBody>
          <a:bodyPr spcFirstLastPara="1" wrap="square" lIns="137975" tIns="68975" rIns="137975" bIns="68975" anchor="t" anchorCtr="0">
            <a:norm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800"/>
              </a:spcBef>
              <a:spcAft>
                <a:spcPts val="0"/>
              </a:spcAft>
              <a:buClr>
                <a:schemeClr val="dk1"/>
              </a:buClr>
              <a:buSzPts val="3000"/>
              <a:buNone/>
              <a:defRPr sz="3000"/>
            </a:lvl2pPr>
            <a:lvl3pPr lvl="2" algn="ctr">
              <a:lnSpc>
                <a:spcPct val="90000"/>
              </a:lnSpc>
              <a:spcBef>
                <a:spcPts val="800"/>
              </a:spcBef>
              <a:spcAft>
                <a:spcPts val="0"/>
              </a:spcAft>
              <a:buClr>
                <a:schemeClr val="dk1"/>
              </a:buClr>
              <a:buSzPts val="2700"/>
              <a:buNone/>
              <a:defRPr sz="2700"/>
            </a:lvl3pPr>
            <a:lvl4pPr lvl="3" algn="ctr">
              <a:lnSpc>
                <a:spcPct val="90000"/>
              </a:lnSpc>
              <a:spcBef>
                <a:spcPts val="800"/>
              </a:spcBef>
              <a:spcAft>
                <a:spcPts val="0"/>
              </a:spcAft>
              <a:buClr>
                <a:schemeClr val="dk1"/>
              </a:buClr>
              <a:buSzPts val="2400"/>
              <a:buNone/>
              <a:defRPr sz="2400"/>
            </a:lvl4pPr>
            <a:lvl5pPr lvl="4" algn="ctr">
              <a:lnSpc>
                <a:spcPct val="90000"/>
              </a:lnSpc>
              <a:spcBef>
                <a:spcPts val="800"/>
              </a:spcBef>
              <a:spcAft>
                <a:spcPts val="0"/>
              </a:spcAft>
              <a:buClr>
                <a:schemeClr val="dk1"/>
              </a:buClr>
              <a:buSzPts val="2400"/>
              <a:buNone/>
              <a:defRPr sz="2400"/>
            </a:lvl5pPr>
            <a:lvl6pPr lvl="5" algn="ctr">
              <a:lnSpc>
                <a:spcPct val="90000"/>
              </a:lnSpc>
              <a:spcBef>
                <a:spcPts val="800"/>
              </a:spcBef>
              <a:spcAft>
                <a:spcPts val="0"/>
              </a:spcAft>
              <a:buClr>
                <a:schemeClr val="dk1"/>
              </a:buClr>
              <a:buSzPts val="2400"/>
              <a:buNone/>
              <a:defRPr sz="2400"/>
            </a:lvl6pPr>
            <a:lvl7pPr lvl="6" algn="ctr">
              <a:lnSpc>
                <a:spcPct val="90000"/>
              </a:lnSpc>
              <a:spcBef>
                <a:spcPts val="800"/>
              </a:spcBef>
              <a:spcAft>
                <a:spcPts val="0"/>
              </a:spcAft>
              <a:buClr>
                <a:schemeClr val="dk1"/>
              </a:buClr>
              <a:buSzPts val="2400"/>
              <a:buNone/>
              <a:defRPr sz="2400"/>
            </a:lvl7pPr>
            <a:lvl8pPr lvl="7" algn="ctr">
              <a:lnSpc>
                <a:spcPct val="90000"/>
              </a:lnSpc>
              <a:spcBef>
                <a:spcPts val="800"/>
              </a:spcBef>
              <a:spcAft>
                <a:spcPts val="0"/>
              </a:spcAft>
              <a:buClr>
                <a:schemeClr val="dk1"/>
              </a:buClr>
              <a:buSzPts val="2400"/>
              <a:buNone/>
              <a:defRPr sz="2400"/>
            </a:lvl8pPr>
            <a:lvl9pPr lvl="8" algn="ctr">
              <a:lnSpc>
                <a:spcPct val="90000"/>
              </a:lnSpc>
              <a:spcBef>
                <a:spcPts val="800"/>
              </a:spcBef>
              <a:spcAft>
                <a:spcPts val="0"/>
              </a:spcAft>
              <a:buClr>
                <a:schemeClr val="dk1"/>
              </a:buClr>
              <a:buSzPts val="2400"/>
              <a:buNone/>
              <a:defRPr sz="2400"/>
            </a:lvl9pPr>
          </a:lstStyle>
          <a:p>
            <a:endParaRPr/>
          </a:p>
        </p:txBody>
      </p:sp>
      <p:sp>
        <p:nvSpPr>
          <p:cNvPr id="18" name="Google Shape;18;p17"/>
          <p:cNvSpPr txBox="1">
            <a:spLocks noGrp="1"/>
          </p:cNvSpPr>
          <p:nvPr>
            <p:ph type="dt" idx="10"/>
          </p:nvPr>
        </p:nvSpPr>
        <p:spPr>
          <a:xfrm>
            <a:off x="1237500" y="10010000"/>
            <a:ext cx="4050000" cy="575100"/>
          </a:xfrm>
          <a:prstGeom prst="rect">
            <a:avLst/>
          </a:prstGeom>
          <a:noFill/>
          <a:ln>
            <a:noFill/>
          </a:ln>
        </p:spPr>
        <p:txBody>
          <a:bodyPr spcFirstLastPara="1" wrap="square" lIns="137975" tIns="68975" rIns="137975" bIns="68975"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19" name="Google Shape;19;p17"/>
          <p:cNvSpPr txBox="1">
            <a:spLocks noGrp="1"/>
          </p:cNvSpPr>
          <p:nvPr>
            <p:ph type="ftr" idx="11"/>
          </p:nvPr>
        </p:nvSpPr>
        <p:spPr>
          <a:xfrm>
            <a:off x="5962500" y="10010000"/>
            <a:ext cx="6075000" cy="575100"/>
          </a:xfrm>
          <a:prstGeom prst="rect">
            <a:avLst/>
          </a:prstGeom>
          <a:noFill/>
          <a:ln>
            <a:noFill/>
          </a:ln>
        </p:spPr>
        <p:txBody>
          <a:bodyPr spcFirstLastPara="1" wrap="square" lIns="137975" tIns="68975" rIns="137975" bIns="68975"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20" name="Google Shape;20;p17"/>
          <p:cNvSpPr txBox="1">
            <a:spLocks noGrp="1"/>
          </p:cNvSpPr>
          <p:nvPr>
            <p:ph type="sldNum" idx="12"/>
          </p:nvPr>
        </p:nvSpPr>
        <p:spPr>
          <a:xfrm>
            <a:off x="12712500" y="10010000"/>
            <a:ext cx="4050000" cy="575100"/>
          </a:xfrm>
          <a:prstGeom prst="rect">
            <a:avLst/>
          </a:prstGeom>
          <a:noFill/>
          <a:ln>
            <a:noFill/>
          </a:ln>
        </p:spPr>
        <p:txBody>
          <a:bodyPr spcFirstLastPara="1" wrap="square" lIns="137975" tIns="68975" rIns="137975" bIns="689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a-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ol i text vertical" type="vertTx">
  <p:cSld name="VERTICAL_TEXT">
    <p:spTree>
      <p:nvGrpSpPr>
        <p:cNvPr id="1" name="Shape 72"/>
        <p:cNvGrpSpPr/>
        <p:nvPr/>
      </p:nvGrpSpPr>
      <p:grpSpPr>
        <a:xfrm>
          <a:off x="0" y="0"/>
          <a:ext cx="0" cy="0"/>
          <a:chOff x="0" y="0"/>
          <a:chExt cx="0" cy="0"/>
        </a:xfrm>
      </p:grpSpPr>
      <p:sp>
        <p:nvSpPr>
          <p:cNvPr id="73" name="Google Shape;73;p26"/>
          <p:cNvSpPr txBox="1">
            <a:spLocks noGrp="1"/>
          </p:cNvSpPr>
          <p:nvPr>
            <p:ph type="title"/>
          </p:nvPr>
        </p:nvSpPr>
        <p:spPr>
          <a:xfrm>
            <a:off x="1237500" y="575000"/>
            <a:ext cx="15525000" cy="2087400"/>
          </a:xfrm>
          <a:prstGeom prst="rect">
            <a:avLst/>
          </a:prstGeom>
          <a:noFill/>
          <a:ln>
            <a:noFill/>
          </a:ln>
        </p:spPr>
        <p:txBody>
          <a:bodyPr spcFirstLastPara="1" wrap="square" lIns="137975" tIns="68975" rIns="137975" bIns="68975"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74" name="Google Shape;74;p26"/>
          <p:cNvSpPr txBox="1">
            <a:spLocks noGrp="1"/>
          </p:cNvSpPr>
          <p:nvPr>
            <p:ph type="body" idx="1"/>
          </p:nvPr>
        </p:nvSpPr>
        <p:spPr>
          <a:xfrm rot="5400000">
            <a:off x="5573700" y="-1461200"/>
            <a:ext cx="6852600" cy="15525000"/>
          </a:xfrm>
          <a:prstGeom prst="rect">
            <a:avLst/>
          </a:prstGeom>
          <a:noFill/>
          <a:ln>
            <a:noFill/>
          </a:ln>
        </p:spPr>
        <p:txBody>
          <a:bodyPr spcFirstLastPara="1" wrap="square" lIns="137975" tIns="68975" rIns="137975" bIns="68975"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75" name="Google Shape;75;p26"/>
          <p:cNvSpPr txBox="1">
            <a:spLocks noGrp="1"/>
          </p:cNvSpPr>
          <p:nvPr>
            <p:ph type="dt" idx="10"/>
          </p:nvPr>
        </p:nvSpPr>
        <p:spPr>
          <a:xfrm>
            <a:off x="1237500" y="10010000"/>
            <a:ext cx="4050000" cy="575100"/>
          </a:xfrm>
          <a:prstGeom prst="rect">
            <a:avLst/>
          </a:prstGeom>
          <a:noFill/>
          <a:ln>
            <a:noFill/>
          </a:ln>
        </p:spPr>
        <p:txBody>
          <a:bodyPr spcFirstLastPara="1" wrap="square" lIns="137975" tIns="68975" rIns="137975" bIns="68975"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76" name="Google Shape;76;p26"/>
          <p:cNvSpPr txBox="1">
            <a:spLocks noGrp="1"/>
          </p:cNvSpPr>
          <p:nvPr>
            <p:ph type="ftr" idx="11"/>
          </p:nvPr>
        </p:nvSpPr>
        <p:spPr>
          <a:xfrm>
            <a:off x="5962500" y="10010000"/>
            <a:ext cx="6075000" cy="575100"/>
          </a:xfrm>
          <a:prstGeom prst="rect">
            <a:avLst/>
          </a:prstGeom>
          <a:noFill/>
          <a:ln>
            <a:noFill/>
          </a:ln>
        </p:spPr>
        <p:txBody>
          <a:bodyPr spcFirstLastPara="1" wrap="square" lIns="137975" tIns="68975" rIns="137975" bIns="68975"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77" name="Google Shape;77;p26"/>
          <p:cNvSpPr txBox="1">
            <a:spLocks noGrp="1"/>
          </p:cNvSpPr>
          <p:nvPr>
            <p:ph type="sldNum" idx="12"/>
          </p:nvPr>
        </p:nvSpPr>
        <p:spPr>
          <a:xfrm>
            <a:off x="12712500" y="10010000"/>
            <a:ext cx="4050000" cy="575100"/>
          </a:xfrm>
          <a:prstGeom prst="rect">
            <a:avLst/>
          </a:prstGeom>
          <a:noFill/>
          <a:ln>
            <a:noFill/>
          </a:ln>
        </p:spPr>
        <p:txBody>
          <a:bodyPr spcFirstLastPara="1" wrap="square" lIns="137975" tIns="68975" rIns="137975" bIns="689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a-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ol vertical i text" type="vertTitleAndTx">
  <p:cSld name="VERTICAL_TITLE_AND_VERTICAL_TEXT">
    <p:spTree>
      <p:nvGrpSpPr>
        <p:cNvPr id="1" name="Shape 78"/>
        <p:cNvGrpSpPr/>
        <p:nvPr/>
      </p:nvGrpSpPr>
      <p:grpSpPr>
        <a:xfrm>
          <a:off x="0" y="0"/>
          <a:ext cx="0" cy="0"/>
          <a:chOff x="0" y="0"/>
          <a:chExt cx="0" cy="0"/>
        </a:xfrm>
      </p:grpSpPr>
      <p:sp>
        <p:nvSpPr>
          <p:cNvPr id="79" name="Google Shape;79;p27"/>
          <p:cNvSpPr txBox="1">
            <a:spLocks noGrp="1"/>
          </p:cNvSpPr>
          <p:nvPr>
            <p:ph type="title"/>
          </p:nvPr>
        </p:nvSpPr>
        <p:spPr>
          <a:xfrm rot="5400000">
            <a:off x="10245750" y="3210650"/>
            <a:ext cx="9152400" cy="3881100"/>
          </a:xfrm>
          <a:prstGeom prst="rect">
            <a:avLst/>
          </a:prstGeom>
          <a:noFill/>
          <a:ln>
            <a:noFill/>
          </a:ln>
        </p:spPr>
        <p:txBody>
          <a:bodyPr spcFirstLastPara="1" wrap="square" lIns="137975" tIns="68975" rIns="137975" bIns="68975"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80" name="Google Shape;80;p27"/>
          <p:cNvSpPr txBox="1">
            <a:spLocks noGrp="1"/>
          </p:cNvSpPr>
          <p:nvPr>
            <p:ph type="body" idx="1"/>
          </p:nvPr>
        </p:nvSpPr>
        <p:spPr>
          <a:xfrm rot="5400000">
            <a:off x="2370750" y="-558100"/>
            <a:ext cx="9152400" cy="11418600"/>
          </a:xfrm>
          <a:prstGeom prst="rect">
            <a:avLst/>
          </a:prstGeom>
          <a:noFill/>
          <a:ln>
            <a:noFill/>
          </a:ln>
        </p:spPr>
        <p:txBody>
          <a:bodyPr spcFirstLastPara="1" wrap="square" lIns="137975" tIns="68975" rIns="137975" bIns="68975"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81" name="Google Shape;81;p27"/>
          <p:cNvSpPr txBox="1">
            <a:spLocks noGrp="1"/>
          </p:cNvSpPr>
          <p:nvPr>
            <p:ph type="dt" idx="10"/>
          </p:nvPr>
        </p:nvSpPr>
        <p:spPr>
          <a:xfrm>
            <a:off x="1237500" y="10010000"/>
            <a:ext cx="4050000" cy="575100"/>
          </a:xfrm>
          <a:prstGeom prst="rect">
            <a:avLst/>
          </a:prstGeom>
          <a:noFill/>
          <a:ln>
            <a:noFill/>
          </a:ln>
        </p:spPr>
        <p:txBody>
          <a:bodyPr spcFirstLastPara="1" wrap="square" lIns="137975" tIns="68975" rIns="137975" bIns="68975"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82" name="Google Shape;82;p27"/>
          <p:cNvSpPr txBox="1">
            <a:spLocks noGrp="1"/>
          </p:cNvSpPr>
          <p:nvPr>
            <p:ph type="ftr" idx="11"/>
          </p:nvPr>
        </p:nvSpPr>
        <p:spPr>
          <a:xfrm>
            <a:off x="5962500" y="10010000"/>
            <a:ext cx="6075000" cy="575100"/>
          </a:xfrm>
          <a:prstGeom prst="rect">
            <a:avLst/>
          </a:prstGeom>
          <a:noFill/>
          <a:ln>
            <a:noFill/>
          </a:ln>
        </p:spPr>
        <p:txBody>
          <a:bodyPr spcFirstLastPara="1" wrap="square" lIns="137975" tIns="68975" rIns="137975" bIns="68975"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83" name="Google Shape;83;p27"/>
          <p:cNvSpPr txBox="1">
            <a:spLocks noGrp="1"/>
          </p:cNvSpPr>
          <p:nvPr>
            <p:ph type="sldNum" idx="12"/>
          </p:nvPr>
        </p:nvSpPr>
        <p:spPr>
          <a:xfrm>
            <a:off x="12712500" y="10010000"/>
            <a:ext cx="4050000" cy="575100"/>
          </a:xfrm>
          <a:prstGeom prst="rect">
            <a:avLst/>
          </a:prstGeom>
          <a:noFill/>
          <a:ln>
            <a:noFill/>
          </a:ln>
        </p:spPr>
        <p:txBody>
          <a:bodyPr spcFirstLastPara="1" wrap="square" lIns="137975" tIns="68975" rIns="137975" bIns="689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a-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ol i objectes" type="obj">
  <p:cSld name="OBJECT">
    <p:spTree>
      <p:nvGrpSpPr>
        <p:cNvPr id="1" name="Shape 21"/>
        <p:cNvGrpSpPr/>
        <p:nvPr/>
      </p:nvGrpSpPr>
      <p:grpSpPr>
        <a:xfrm>
          <a:off x="0" y="0"/>
          <a:ext cx="0" cy="0"/>
          <a:chOff x="0" y="0"/>
          <a:chExt cx="0" cy="0"/>
        </a:xfrm>
      </p:grpSpPr>
      <p:sp>
        <p:nvSpPr>
          <p:cNvPr id="22" name="Google Shape;22;p18"/>
          <p:cNvSpPr txBox="1">
            <a:spLocks noGrp="1"/>
          </p:cNvSpPr>
          <p:nvPr>
            <p:ph type="title"/>
          </p:nvPr>
        </p:nvSpPr>
        <p:spPr>
          <a:xfrm>
            <a:off x="1237500" y="575000"/>
            <a:ext cx="15525000" cy="2087400"/>
          </a:xfrm>
          <a:prstGeom prst="rect">
            <a:avLst/>
          </a:prstGeom>
          <a:noFill/>
          <a:ln>
            <a:noFill/>
          </a:ln>
        </p:spPr>
        <p:txBody>
          <a:bodyPr spcFirstLastPara="1" wrap="square" lIns="137975" tIns="68975" rIns="137975" bIns="68975"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23" name="Google Shape;23;p18"/>
          <p:cNvSpPr txBox="1">
            <a:spLocks noGrp="1"/>
          </p:cNvSpPr>
          <p:nvPr>
            <p:ph type="body" idx="1"/>
          </p:nvPr>
        </p:nvSpPr>
        <p:spPr>
          <a:xfrm>
            <a:off x="1237500" y="2875000"/>
            <a:ext cx="15525000" cy="6852600"/>
          </a:xfrm>
          <a:prstGeom prst="rect">
            <a:avLst/>
          </a:prstGeom>
          <a:noFill/>
          <a:ln>
            <a:noFill/>
          </a:ln>
        </p:spPr>
        <p:txBody>
          <a:bodyPr spcFirstLastPara="1" wrap="square" lIns="137975" tIns="68975" rIns="137975" bIns="68975"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24" name="Google Shape;24;p18"/>
          <p:cNvSpPr txBox="1">
            <a:spLocks noGrp="1"/>
          </p:cNvSpPr>
          <p:nvPr>
            <p:ph type="dt" idx="10"/>
          </p:nvPr>
        </p:nvSpPr>
        <p:spPr>
          <a:xfrm>
            <a:off x="1237500" y="10010000"/>
            <a:ext cx="4050000" cy="575100"/>
          </a:xfrm>
          <a:prstGeom prst="rect">
            <a:avLst/>
          </a:prstGeom>
          <a:noFill/>
          <a:ln>
            <a:noFill/>
          </a:ln>
        </p:spPr>
        <p:txBody>
          <a:bodyPr spcFirstLastPara="1" wrap="square" lIns="137975" tIns="68975" rIns="137975" bIns="68975"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25" name="Google Shape;25;p18"/>
          <p:cNvSpPr txBox="1">
            <a:spLocks noGrp="1"/>
          </p:cNvSpPr>
          <p:nvPr>
            <p:ph type="ftr" idx="11"/>
          </p:nvPr>
        </p:nvSpPr>
        <p:spPr>
          <a:xfrm>
            <a:off x="5962500" y="10010000"/>
            <a:ext cx="6075000" cy="575100"/>
          </a:xfrm>
          <a:prstGeom prst="rect">
            <a:avLst/>
          </a:prstGeom>
          <a:noFill/>
          <a:ln>
            <a:noFill/>
          </a:ln>
        </p:spPr>
        <p:txBody>
          <a:bodyPr spcFirstLastPara="1" wrap="square" lIns="137975" tIns="68975" rIns="137975" bIns="68975"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26" name="Google Shape;26;p18"/>
          <p:cNvSpPr txBox="1">
            <a:spLocks noGrp="1"/>
          </p:cNvSpPr>
          <p:nvPr>
            <p:ph type="sldNum" idx="12"/>
          </p:nvPr>
        </p:nvSpPr>
        <p:spPr>
          <a:xfrm>
            <a:off x="12712500" y="10010000"/>
            <a:ext cx="4050000" cy="575100"/>
          </a:xfrm>
          <a:prstGeom prst="rect">
            <a:avLst/>
          </a:prstGeom>
          <a:noFill/>
          <a:ln>
            <a:noFill/>
          </a:ln>
        </p:spPr>
        <p:txBody>
          <a:bodyPr spcFirstLastPara="1" wrap="square" lIns="137975" tIns="68975" rIns="137975" bIns="689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a-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apçalera de la secció" type="secHead">
  <p:cSld name="SECTION_HEADER">
    <p:spTree>
      <p:nvGrpSpPr>
        <p:cNvPr id="1" name="Shape 27"/>
        <p:cNvGrpSpPr/>
        <p:nvPr/>
      </p:nvGrpSpPr>
      <p:grpSpPr>
        <a:xfrm>
          <a:off x="0" y="0"/>
          <a:ext cx="0" cy="0"/>
          <a:chOff x="0" y="0"/>
          <a:chExt cx="0" cy="0"/>
        </a:xfrm>
      </p:grpSpPr>
      <p:sp>
        <p:nvSpPr>
          <p:cNvPr id="28" name="Google Shape;28;p19"/>
          <p:cNvSpPr txBox="1">
            <a:spLocks noGrp="1"/>
          </p:cNvSpPr>
          <p:nvPr>
            <p:ph type="title"/>
          </p:nvPr>
        </p:nvSpPr>
        <p:spPr>
          <a:xfrm>
            <a:off x="1228125" y="2692501"/>
            <a:ext cx="15525000" cy="4492500"/>
          </a:xfrm>
          <a:prstGeom prst="rect">
            <a:avLst/>
          </a:prstGeom>
          <a:noFill/>
          <a:ln>
            <a:noFill/>
          </a:ln>
        </p:spPr>
        <p:txBody>
          <a:bodyPr spcFirstLastPara="1" wrap="square" lIns="137975" tIns="68975" rIns="137975" bIns="68975" anchor="b" anchorCtr="0">
            <a:normAutofit/>
          </a:bodyPr>
          <a:lstStyle>
            <a:lvl1pPr lvl="0" algn="l">
              <a:lnSpc>
                <a:spcPct val="90000"/>
              </a:lnSpc>
              <a:spcBef>
                <a:spcPts val="0"/>
              </a:spcBef>
              <a:spcAft>
                <a:spcPts val="0"/>
              </a:spcAft>
              <a:buClr>
                <a:schemeClr val="dk1"/>
              </a:buClr>
              <a:buSzPts val="9100"/>
              <a:buFont typeface="Calibri"/>
              <a:buNone/>
              <a:defRPr sz="91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29" name="Google Shape;29;p19"/>
          <p:cNvSpPr txBox="1">
            <a:spLocks noGrp="1"/>
          </p:cNvSpPr>
          <p:nvPr>
            <p:ph type="body" idx="1"/>
          </p:nvPr>
        </p:nvSpPr>
        <p:spPr>
          <a:xfrm>
            <a:off x="1228125" y="7227501"/>
            <a:ext cx="15525000" cy="2362500"/>
          </a:xfrm>
          <a:prstGeom prst="rect">
            <a:avLst/>
          </a:prstGeom>
          <a:noFill/>
          <a:ln>
            <a:noFill/>
          </a:ln>
        </p:spPr>
        <p:txBody>
          <a:bodyPr spcFirstLastPara="1" wrap="square" lIns="137975" tIns="68975" rIns="137975" bIns="68975" anchor="t" anchorCtr="0">
            <a:normAutofit/>
          </a:bodyPr>
          <a:lstStyle>
            <a:lvl1pPr marL="457200" lvl="0" indent="-228600" algn="l">
              <a:lnSpc>
                <a:spcPct val="90000"/>
              </a:lnSpc>
              <a:spcBef>
                <a:spcPts val="1500"/>
              </a:spcBef>
              <a:spcAft>
                <a:spcPts val="0"/>
              </a:spcAft>
              <a:buClr>
                <a:srgbClr val="888888"/>
              </a:buClr>
              <a:buSzPts val="3600"/>
              <a:buNone/>
              <a:defRPr sz="3600">
                <a:solidFill>
                  <a:srgbClr val="888888"/>
                </a:solidFill>
              </a:defRPr>
            </a:lvl1pPr>
            <a:lvl2pPr marL="914400" lvl="1" indent="-228600" algn="l">
              <a:lnSpc>
                <a:spcPct val="90000"/>
              </a:lnSpc>
              <a:spcBef>
                <a:spcPts val="800"/>
              </a:spcBef>
              <a:spcAft>
                <a:spcPts val="0"/>
              </a:spcAft>
              <a:buClr>
                <a:srgbClr val="888888"/>
              </a:buClr>
              <a:buSzPts val="3000"/>
              <a:buNone/>
              <a:defRPr sz="3000">
                <a:solidFill>
                  <a:srgbClr val="888888"/>
                </a:solidFill>
              </a:defRPr>
            </a:lvl2pPr>
            <a:lvl3pPr marL="1371600" lvl="2" indent="-228600" algn="l">
              <a:lnSpc>
                <a:spcPct val="90000"/>
              </a:lnSpc>
              <a:spcBef>
                <a:spcPts val="800"/>
              </a:spcBef>
              <a:spcAft>
                <a:spcPts val="0"/>
              </a:spcAft>
              <a:buClr>
                <a:srgbClr val="888888"/>
              </a:buClr>
              <a:buSzPts val="2700"/>
              <a:buNone/>
              <a:defRPr sz="2700">
                <a:solidFill>
                  <a:srgbClr val="888888"/>
                </a:solidFill>
              </a:defRPr>
            </a:lvl3pPr>
            <a:lvl4pPr marL="1828800" lvl="3" indent="-228600" algn="l">
              <a:lnSpc>
                <a:spcPct val="90000"/>
              </a:lnSpc>
              <a:spcBef>
                <a:spcPts val="800"/>
              </a:spcBef>
              <a:spcAft>
                <a:spcPts val="0"/>
              </a:spcAft>
              <a:buClr>
                <a:srgbClr val="888888"/>
              </a:buClr>
              <a:buSzPts val="2400"/>
              <a:buNone/>
              <a:defRPr sz="2400">
                <a:solidFill>
                  <a:srgbClr val="888888"/>
                </a:solidFill>
              </a:defRPr>
            </a:lvl4pPr>
            <a:lvl5pPr marL="2286000" lvl="4" indent="-228600" algn="l">
              <a:lnSpc>
                <a:spcPct val="90000"/>
              </a:lnSpc>
              <a:spcBef>
                <a:spcPts val="800"/>
              </a:spcBef>
              <a:spcAft>
                <a:spcPts val="0"/>
              </a:spcAft>
              <a:buClr>
                <a:srgbClr val="888888"/>
              </a:buClr>
              <a:buSzPts val="2400"/>
              <a:buNone/>
              <a:defRPr sz="2400">
                <a:solidFill>
                  <a:srgbClr val="888888"/>
                </a:solidFill>
              </a:defRPr>
            </a:lvl5pPr>
            <a:lvl6pPr marL="2743200" lvl="5" indent="-228600" algn="l">
              <a:lnSpc>
                <a:spcPct val="90000"/>
              </a:lnSpc>
              <a:spcBef>
                <a:spcPts val="800"/>
              </a:spcBef>
              <a:spcAft>
                <a:spcPts val="0"/>
              </a:spcAft>
              <a:buClr>
                <a:srgbClr val="888888"/>
              </a:buClr>
              <a:buSzPts val="2400"/>
              <a:buNone/>
              <a:defRPr sz="2400">
                <a:solidFill>
                  <a:srgbClr val="888888"/>
                </a:solidFill>
              </a:defRPr>
            </a:lvl6pPr>
            <a:lvl7pPr marL="3200400" lvl="6" indent="-228600" algn="l">
              <a:lnSpc>
                <a:spcPct val="90000"/>
              </a:lnSpc>
              <a:spcBef>
                <a:spcPts val="800"/>
              </a:spcBef>
              <a:spcAft>
                <a:spcPts val="0"/>
              </a:spcAft>
              <a:buClr>
                <a:srgbClr val="888888"/>
              </a:buClr>
              <a:buSzPts val="2400"/>
              <a:buNone/>
              <a:defRPr sz="2400">
                <a:solidFill>
                  <a:srgbClr val="888888"/>
                </a:solidFill>
              </a:defRPr>
            </a:lvl7pPr>
            <a:lvl8pPr marL="3657600" lvl="7" indent="-228600" algn="l">
              <a:lnSpc>
                <a:spcPct val="90000"/>
              </a:lnSpc>
              <a:spcBef>
                <a:spcPts val="800"/>
              </a:spcBef>
              <a:spcAft>
                <a:spcPts val="0"/>
              </a:spcAft>
              <a:buClr>
                <a:srgbClr val="888888"/>
              </a:buClr>
              <a:buSzPts val="2400"/>
              <a:buNone/>
              <a:defRPr sz="2400">
                <a:solidFill>
                  <a:srgbClr val="888888"/>
                </a:solidFill>
              </a:defRPr>
            </a:lvl8pPr>
            <a:lvl9pPr marL="4114800" lvl="8" indent="-228600" algn="l">
              <a:lnSpc>
                <a:spcPct val="90000"/>
              </a:lnSpc>
              <a:spcBef>
                <a:spcPts val="800"/>
              </a:spcBef>
              <a:spcAft>
                <a:spcPts val="0"/>
              </a:spcAft>
              <a:buClr>
                <a:srgbClr val="888888"/>
              </a:buClr>
              <a:buSzPts val="2400"/>
              <a:buNone/>
              <a:defRPr sz="2400">
                <a:solidFill>
                  <a:srgbClr val="888888"/>
                </a:solidFill>
              </a:defRPr>
            </a:lvl9pPr>
          </a:lstStyle>
          <a:p>
            <a:endParaRPr/>
          </a:p>
        </p:txBody>
      </p:sp>
      <p:sp>
        <p:nvSpPr>
          <p:cNvPr id="30" name="Google Shape;30;p19"/>
          <p:cNvSpPr txBox="1">
            <a:spLocks noGrp="1"/>
          </p:cNvSpPr>
          <p:nvPr>
            <p:ph type="dt" idx="10"/>
          </p:nvPr>
        </p:nvSpPr>
        <p:spPr>
          <a:xfrm>
            <a:off x="1237500" y="10010000"/>
            <a:ext cx="4050000" cy="575100"/>
          </a:xfrm>
          <a:prstGeom prst="rect">
            <a:avLst/>
          </a:prstGeom>
          <a:noFill/>
          <a:ln>
            <a:noFill/>
          </a:ln>
        </p:spPr>
        <p:txBody>
          <a:bodyPr spcFirstLastPara="1" wrap="square" lIns="137975" tIns="68975" rIns="137975" bIns="68975"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31" name="Google Shape;31;p19"/>
          <p:cNvSpPr txBox="1">
            <a:spLocks noGrp="1"/>
          </p:cNvSpPr>
          <p:nvPr>
            <p:ph type="ftr" idx="11"/>
          </p:nvPr>
        </p:nvSpPr>
        <p:spPr>
          <a:xfrm>
            <a:off x="5962500" y="10010000"/>
            <a:ext cx="6075000" cy="575100"/>
          </a:xfrm>
          <a:prstGeom prst="rect">
            <a:avLst/>
          </a:prstGeom>
          <a:noFill/>
          <a:ln>
            <a:noFill/>
          </a:ln>
        </p:spPr>
        <p:txBody>
          <a:bodyPr spcFirstLastPara="1" wrap="square" lIns="137975" tIns="68975" rIns="137975" bIns="68975"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32" name="Google Shape;32;p19"/>
          <p:cNvSpPr txBox="1">
            <a:spLocks noGrp="1"/>
          </p:cNvSpPr>
          <p:nvPr>
            <p:ph type="sldNum" idx="12"/>
          </p:nvPr>
        </p:nvSpPr>
        <p:spPr>
          <a:xfrm>
            <a:off x="12712500" y="10010000"/>
            <a:ext cx="4050000" cy="575100"/>
          </a:xfrm>
          <a:prstGeom prst="rect">
            <a:avLst/>
          </a:prstGeom>
          <a:noFill/>
          <a:ln>
            <a:noFill/>
          </a:ln>
        </p:spPr>
        <p:txBody>
          <a:bodyPr spcFirstLastPara="1" wrap="square" lIns="137975" tIns="68975" rIns="137975" bIns="689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a-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ctes" type="twoObj">
  <p:cSld name="TWO_OBJECTS">
    <p:spTree>
      <p:nvGrpSpPr>
        <p:cNvPr id="1" name="Shape 33"/>
        <p:cNvGrpSpPr/>
        <p:nvPr/>
      </p:nvGrpSpPr>
      <p:grpSpPr>
        <a:xfrm>
          <a:off x="0" y="0"/>
          <a:ext cx="0" cy="0"/>
          <a:chOff x="0" y="0"/>
          <a:chExt cx="0" cy="0"/>
        </a:xfrm>
      </p:grpSpPr>
      <p:sp>
        <p:nvSpPr>
          <p:cNvPr id="34" name="Google Shape;34;p20"/>
          <p:cNvSpPr txBox="1">
            <a:spLocks noGrp="1"/>
          </p:cNvSpPr>
          <p:nvPr>
            <p:ph type="title"/>
          </p:nvPr>
        </p:nvSpPr>
        <p:spPr>
          <a:xfrm>
            <a:off x="1237500" y="575000"/>
            <a:ext cx="15525000" cy="2087400"/>
          </a:xfrm>
          <a:prstGeom prst="rect">
            <a:avLst/>
          </a:prstGeom>
          <a:noFill/>
          <a:ln>
            <a:noFill/>
          </a:ln>
        </p:spPr>
        <p:txBody>
          <a:bodyPr spcFirstLastPara="1" wrap="square" lIns="137975" tIns="68975" rIns="137975" bIns="68975"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35" name="Google Shape;35;p20"/>
          <p:cNvSpPr txBox="1">
            <a:spLocks noGrp="1"/>
          </p:cNvSpPr>
          <p:nvPr>
            <p:ph type="body" idx="1"/>
          </p:nvPr>
        </p:nvSpPr>
        <p:spPr>
          <a:xfrm>
            <a:off x="1237500" y="2875000"/>
            <a:ext cx="7650000" cy="6852600"/>
          </a:xfrm>
          <a:prstGeom prst="rect">
            <a:avLst/>
          </a:prstGeom>
          <a:noFill/>
          <a:ln>
            <a:noFill/>
          </a:ln>
        </p:spPr>
        <p:txBody>
          <a:bodyPr spcFirstLastPara="1" wrap="square" lIns="137975" tIns="68975" rIns="137975" bIns="68975"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36" name="Google Shape;36;p20"/>
          <p:cNvSpPr txBox="1">
            <a:spLocks noGrp="1"/>
          </p:cNvSpPr>
          <p:nvPr>
            <p:ph type="body" idx="2"/>
          </p:nvPr>
        </p:nvSpPr>
        <p:spPr>
          <a:xfrm>
            <a:off x="9112500" y="2875000"/>
            <a:ext cx="7650000" cy="6852600"/>
          </a:xfrm>
          <a:prstGeom prst="rect">
            <a:avLst/>
          </a:prstGeom>
          <a:noFill/>
          <a:ln>
            <a:noFill/>
          </a:ln>
        </p:spPr>
        <p:txBody>
          <a:bodyPr spcFirstLastPara="1" wrap="square" lIns="137975" tIns="68975" rIns="137975" bIns="68975"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37" name="Google Shape;37;p20"/>
          <p:cNvSpPr txBox="1">
            <a:spLocks noGrp="1"/>
          </p:cNvSpPr>
          <p:nvPr>
            <p:ph type="dt" idx="10"/>
          </p:nvPr>
        </p:nvSpPr>
        <p:spPr>
          <a:xfrm>
            <a:off x="1237500" y="10010000"/>
            <a:ext cx="4050000" cy="575100"/>
          </a:xfrm>
          <a:prstGeom prst="rect">
            <a:avLst/>
          </a:prstGeom>
          <a:noFill/>
          <a:ln>
            <a:noFill/>
          </a:ln>
        </p:spPr>
        <p:txBody>
          <a:bodyPr spcFirstLastPara="1" wrap="square" lIns="137975" tIns="68975" rIns="137975" bIns="68975"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38" name="Google Shape;38;p20"/>
          <p:cNvSpPr txBox="1">
            <a:spLocks noGrp="1"/>
          </p:cNvSpPr>
          <p:nvPr>
            <p:ph type="ftr" idx="11"/>
          </p:nvPr>
        </p:nvSpPr>
        <p:spPr>
          <a:xfrm>
            <a:off x="5962500" y="10010000"/>
            <a:ext cx="6075000" cy="575100"/>
          </a:xfrm>
          <a:prstGeom prst="rect">
            <a:avLst/>
          </a:prstGeom>
          <a:noFill/>
          <a:ln>
            <a:noFill/>
          </a:ln>
        </p:spPr>
        <p:txBody>
          <a:bodyPr spcFirstLastPara="1" wrap="square" lIns="137975" tIns="68975" rIns="137975" bIns="68975"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39" name="Google Shape;39;p20"/>
          <p:cNvSpPr txBox="1">
            <a:spLocks noGrp="1"/>
          </p:cNvSpPr>
          <p:nvPr>
            <p:ph type="sldNum" idx="12"/>
          </p:nvPr>
        </p:nvSpPr>
        <p:spPr>
          <a:xfrm>
            <a:off x="12712500" y="10010000"/>
            <a:ext cx="4050000" cy="575100"/>
          </a:xfrm>
          <a:prstGeom prst="rect">
            <a:avLst/>
          </a:prstGeom>
          <a:noFill/>
          <a:ln>
            <a:noFill/>
          </a:ln>
        </p:spPr>
        <p:txBody>
          <a:bodyPr spcFirstLastPara="1" wrap="square" lIns="137975" tIns="68975" rIns="137975" bIns="689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a-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 type="twoTxTwoObj">
  <p:cSld name="TWO_OBJECTS_WITH_TEXT">
    <p:spTree>
      <p:nvGrpSpPr>
        <p:cNvPr id="1" name="Shape 40"/>
        <p:cNvGrpSpPr/>
        <p:nvPr/>
      </p:nvGrpSpPr>
      <p:grpSpPr>
        <a:xfrm>
          <a:off x="0" y="0"/>
          <a:ext cx="0" cy="0"/>
          <a:chOff x="0" y="0"/>
          <a:chExt cx="0" cy="0"/>
        </a:xfrm>
      </p:grpSpPr>
      <p:sp>
        <p:nvSpPr>
          <p:cNvPr id="41" name="Google Shape;41;p21"/>
          <p:cNvSpPr txBox="1">
            <a:spLocks noGrp="1"/>
          </p:cNvSpPr>
          <p:nvPr>
            <p:ph type="title"/>
          </p:nvPr>
        </p:nvSpPr>
        <p:spPr>
          <a:xfrm>
            <a:off x="1239844" y="575000"/>
            <a:ext cx="15525000" cy="2087400"/>
          </a:xfrm>
          <a:prstGeom prst="rect">
            <a:avLst/>
          </a:prstGeom>
          <a:noFill/>
          <a:ln>
            <a:noFill/>
          </a:ln>
        </p:spPr>
        <p:txBody>
          <a:bodyPr spcFirstLastPara="1" wrap="square" lIns="137975" tIns="68975" rIns="137975" bIns="68975"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42" name="Google Shape;42;p21"/>
          <p:cNvSpPr txBox="1">
            <a:spLocks noGrp="1"/>
          </p:cNvSpPr>
          <p:nvPr>
            <p:ph type="body" idx="1"/>
          </p:nvPr>
        </p:nvSpPr>
        <p:spPr>
          <a:xfrm>
            <a:off x="1239844" y="2647501"/>
            <a:ext cx="7614900" cy="1297500"/>
          </a:xfrm>
          <a:prstGeom prst="rect">
            <a:avLst/>
          </a:prstGeom>
          <a:noFill/>
          <a:ln>
            <a:noFill/>
          </a:ln>
        </p:spPr>
        <p:txBody>
          <a:bodyPr spcFirstLastPara="1" wrap="square" lIns="137975" tIns="68975" rIns="137975" bIns="68975"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800"/>
              </a:spcBef>
              <a:spcAft>
                <a:spcPts val="0"/>
              </a:spcAft>
              <a:buClr>
                <a:schemeClr val="dk1"/>
              </a:buClr>
              <a:buSzPts val="3000"/>
              <a:buNone/>
              <a:defRPr sz="3000" b="1"/>
            </a:lvl2pPr>
            <a:lvl3pPr marL="1371600" lvl="2" indent="-228600" algn="l">
              <a:lnSpc>
                <a:spcPct val="90000"/>
              </a:lnSpc>
              <a:spcBef>
                <a:spcPts val="800"/>
              </a:spcBef>
              <a:spcAft>
                <a:spcPts val="0"/>
              </a:spcAft>
              <a:buClr>
                <a:schemeClr val="dk1"/>
              </a:buClr>
              <a:buSzPts val="2700"/>
              <a:buNone/>
              <a:defRPr sz="2700" b="1"/>
            </a:lvl3pPr>
            <a:lvl4pPr marL="1828800" lvl="3" indent="-228600" algn="l">
              <a:lnSpc>
                <a:spcPct val="90000"/>
              </a:lnSpc>
              <a:spcBef>
                <a:spcPts val="800"/>
              </a:spcBef>
              <a:spcAft>
                <a:spcPts val="0"/>
              </a:spcAft>
              <a:buClr>
                <a:schemeClr val="dk1"/>
              </a:buClr>
              <a:buSzPts val="2400"/>
              <a:buNone/>
              <a:defRPr sz="2400" b="1"/>
            </a:lvl4pPr>
            <a:lvl5pPr marL="2286000" lvl="4" indent="-228600" algn="l">
              <a:lnSpc>
                <a:spcPct val="90000"/>
              </a:lnSpc>
              <a:spcBef>
                <a:spcPts val="800"/>
              </a:spcBef>
              <a:spcAft>
                <a:spcPts val="0"/>
              </a:spcAft>
              <a:buClr>
                <a:schemeClr val="dk1"/>
              </a:buClr>
              <a:buSzPts val="2400"/>
              <a:buNone/>
              <a:defRPr sz="2400" b="1"/>
            </a:lvl5pPr>
            <a:lvl6pPr marL="2743200" lvl="5" indent="-228600" algn="l">
              <a:lnSpc>
                <a:spcPct val="90000"/>
              </a:lnSpc>
              <a:spcBef>
                <a:spcPts val="800"/>
              </a:spcBef>
              <a:spcAft>
                <a:spcPts val="0"/>
              </a:spcAft>
              <a:buClr>
                <a:schemeClr val="dk1"/>
              </a:buClr>
              <a:buSzPts val="2400"/>
              <a:buNone/>
              <a:defRPr sz="2400" b="1"/>
            </a:lvl6pPr>
            <a:lvl7pPr marL="3200400" lvl="6" indent="-228600" algn="l">
              <a:lnSpc>
                <a:spcPct val="90000"/>
              </a:lnSpc>
              <a:spcBef>
                <a:spcPts val="800"/>
              </a:spcBef>
              <a:spcAft>
                <a:spcPts val="0"/>
              </a:spcAft>
              <a:buClr>
                <a:schemeClr val="dk1"/>
              </a:buClr>
              <a:buSzPts val="2400"/>
              <a:buNone/>
              <a:defRPr sz="2400" b="1"/>
            </a:lvl7pPr>
            <a:lvl8pPr marL="3657600" lvl="7" indent="-228600" algn="l">
              <a:lnSpc>
                <a:spcPct val="90000"/>
              </a:lnSpc>
              <a:spcBef>
                <a:spcPts val="800"/>
              </a:spcBef>
              <a:spcAft>
                <a:spcPts val="0"/>
              </a:spcAft>
              <a:buClr>
                <a:schemeClr val="dk1"/>
              </a:buClr>
              <a:buSzPts val="2400"/>
              <a:buNone/>
              <a:defRPr sz="2400" b="1"/>
            </a:lvl8pPr>
            <a:lvl9pPr marL="4114800" lvl="8" indent="-228600" algn="l">
              <a:lnSpc>
                <a:spcPct val="90000"/>
              </a:lnSpc>
              <a:spcBef>
                <a:spcPts val="800"/>
              </a:spcBef>
              <a:spcAft>
                <a:spcPts val="0"/>
              </a:spcAft>
              <a:buClr>
                <a:schemeClr val="dk1"/>
              </a:buClr>
              <a:buSzPts val="2400"/>
              <a:buNone/>
              <a:defRPr sz="2400" b="1"/>
            </a:lvl9pPr>
          </a:lstStyle>
          <a:p>
            <a:endParaRPr/>
          </a:p>
        </p:txBody>
      </p:sp>
      <p:sp>
        <p:nvSpPr>
          <p:cNvPr id="43" name="Google Shape;43;p21"/>
          <p:cNvSpPr txBox="1">
            <a:spLocks noGrp="1"/>
          </p:cNvSpPr>
          <p:nvPr>
            <p:ph type="body" idx="2"/>
          </p:nvPr>
        </p:nvSpPr>
        <p:spPr>
          <a:xfrm>
            <a:off x="1239844" y="3945000"/>
            <a:ext cx="7614900" cy="5802600"/>
          </a:xfrm>
          <a:prstGeom prst="rect">
            <a:avLst/>
          </a:prstGeom>
          <a:noFill/>
          <a:ln>
            <a:noFill/>
          </a:ln>
        </p:spPr>
        <p:txBody>
          <a:bodyPr spcFirstLastPara="1" wrap="square" lIns="137975" tIns="68975" rIns="137975" bIns="68975"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44" name="Google Shape;44;p21"/>
          <p:cNvSpPr txBox="1">
            <a:spLocks noGrp="1"/>
          </p:cNvSpPr>
          <p:nvPr>
            <p:ph type="body" idx="3"/>
          </p:nvPr>
        </p:nvSpPr>
        <p:spPr>
          <a:xfrm>
            <a:off x="9112500" y="2647501"/>
            <a:ext cx="7652400" cy="1297500"/>
          </a:xfrm>
          <a:prstGeom prst="rect">
            <a:avLst/>
          </a:prstGeom>
          <a:noFill/>
          <a:ln>
            <a:noFill/>
          </a:ln>
        </p:spPr>
        <p:txBody>
          <a:bodyPr spcFirstLastPara="1" wrap="square" lIns="137975" tIns="68975" rIns="137975" bIns="68975"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800"/>
              </a:spcBef>
              <a:spcAft>
                <a:spcPts val="0"/>
              </a:spcAft>
              <a:buClr>
                <a:schemeClr val="dk1"/>
              </a:buClr>
              <a:buSzPts val="3000"/>
              <a:buNone/>
              <a:defRPr sz="3000" b="1"/>
            </a:lvl2pPr>
            <a:lvl3pPr marL="1371600" lvl="2" indent="-228600" algn="l">
              <a:lnSpc>
                <a:spcPct val="90000"/>
              </a:lnSpc>
              <a:spcBef>
                <a:spcPts val="800"/>
              </a:spcBef>
              <a:spcAft>
                <a:spcPts val="0"/>
              </a:spcAft>
              <a:buClr>
                <a:schemeClr val="dk1"/>
              </a:buClr>
              <a:buSzPts val="2700"/>
              <a:buNone/>
              <a:defRPr sz="2700" b="1"/>
            </a:lvl3pPr>
            <a:lvl4pPr marL="1828800" lvl="3" indent="-228600" algn="l">
              <a:lnSpc>
                <a:spcPct val="90000"/>
              </a:lnSpc>
              <a:spcBef>
                <a:spcPts val="800"/>
              </a:spcBef>
              <a:spcAft>
                <a:spcPts val="0"/>
              </a:spcAft>
              <a:buClr>
                <a:schemeClr val="dk1"/>
              </a:buClr>
              <a:buSzPts val="2400"/>
              <a:buNone/>
              <a:defRPr sz="2400" b="1"/>
            </a:lvl4pPr>
            <a:lvl5pPr marL="2286000" lvl="4" indent="-228600" algn="l">
              <a:lnSpc>
                <a:spcPct val="90000"/>
              </a:lnSpc>
              <a:spcBef>
                <a:spcPts val="800"/>
              </a:spcBef>
              <a:spcAft>
                <a:spcPts val="0"/>
              </a:spcAft>
              <a:buClr>
                <a:schemeClr val="dk1"/>
              </a:buClr>
              <a:buSzPts val="2400"/>
              <a:buNone/>
              <a:defRPr sz="2400" b="1"/>
            </a:lvl5pPr>
            <a:lvl6pPr marL="2743200" lvl="5" indent="-228600" algn="l">
              <a:lnSpc>
                <a:spcPct val="90000"/>
              </a:lnSpc>
              <a:spcBef>
                <a:spcPts val="800"/>
              </a:spcBef>
              <a:spcAft>
                <a:spcPts val="0"/>
              </a:spcAft>
              <a:buClr>
                <a:schemeClr val="dk1"/>
              </a:buClr>
              <a:buSzPts val="2400"/>
              <a:buNone/>
              <a:defRPr sz="2400" b="1"/>
            </a:lvl6pPr>
            <a:lvl7pPr marL="3200400" lvl="6" indent="-228600" algn="l">
              <a:lnSpc>
                <a:spcPct val="90000"/>
              </a:lnSpc>
              <a:spcBef>
                <a:spcPts val="800"/>
              </a:spcBef>
              <a:spcAft>
                <a:spcPts val="0"/>
              </a:spcAft>
              <a:buClr>
                <a:schemeClr val="dk1"/>
              </a:buClr>
              <a:buSzPts val="2400"/>
              <a:buNone/>
              <a:defRPr sz="2400" b="1"/>
            </a:lvl7pPr>
            <a:lvl8pPr marL="3657600" lvl="7" indent="-228600" algn="l">
              <a:lnSpc>
                <a:spcPct val="90000"/>
              </a:lnSpc>
              <a:spcBef>
                <a:spcPts val="800"/>
              </a:spcBef>
              <a:spcAft>
                <a:spcPts val="0"/>
              </a:spcAft>
              <a:buClr>
                <a:schemeClr val="dk1"/>
              </a:buClr>
              <a:buSzPts val="2400"/>
              <a:buNone/>
              <a:defRPr sz="2400" b="1"/>
            </a:lvl8pPr>
            <a:lvl9pPr marL="4114800" lvl="8" indent="-228600" algn="l">
              <a:lnSpc>
                <a:spcPct val="90000"/>
              </a:lnSpc>
              <a:spcBef>
                <a:spcPts val="800"/>
              </a:spcBef>
              <a:spcAft>
                <a:spcPts val="0"/>
              </a:spcAft>
              <a:buClr>
                <a:schemeClr val="dk1"/>
              </a:buClr>
              <a:buSzPts val="2400"/>
              <a:buNone/>
              <a:defRPr sz="2400" b="1"/>
            </a:lvl9pPr>
          </a:lstStyle>
          <a:p>
            <a:endParaRPr/>
          </a:p>
        </p:txBody>
      </p:sp>
      <p:sp>
        <p:nvSpPr>
          <p:cNvPr id="45" name="Google Shape;45;p21"/>
          <p:cNvSpPr txBox="1">
            <a:spLocks noGrp="1"/>
          </p:cNvSpPr>
          <p:nvPr>
            <p:ph type="body" idx="4"/>
          </p:nvPr>
        </p:nvSpPr>
        <p:spPr>
          <a:xfrm>
            <a:off x="9112500" y="3945000"/>
            <a:ext cx="7652400" cy="5802600"/>
          </a:xfrm>
          <a:prstGeom prst="rect">
            <a:avLst/>
          </a:prstGeom>
          <a:noFill/>
          <a:ln>
            <a:noFill/>
          </a:ln>
        </p:spPr>
        <p:txBody>
          <a:bodyPr spcFirstLastPara="1" wrap="square" lIns="137975" tIns="68975" rIns="137975" bIns="68975" anchor="t" anchorCtr="0">
            <a:normAutofit/>
          </a:bodyPr>
          <a:lstStyle>
            <a:lvl1pPr marL="457200" lvl="0" indent="-400050" algn="l">
              <a:lnSpc>
                <a:spcPct val="90000"/>
              </a:lnSpc>
              <a:spcBef>
                <a:spcPts val="1500"/>
              </a:spcBef>
              <a:spcAft>
                <a:spcPts val="0"/>
              </a:spcAft>
              <a:buClr>
                <a:schemeClr val="dk1"/>
              </a:buClr>
              <a:buSzPts val="2700"/>
              <a:buChar char="•"/>
              <a:defRPr/>
            </a:lvl1pPr>
            <a:lvl2pPr marL="914400" lvl="1" indent="-400050" algn="l">
              <a:lnSpc>
                <a:spcPct val="90000"/>
              </a:lnSpc>
              <a:spcBef>
                <a:spcPts val="800"/>
              </a:spcBef>
              <a:spcAft>
                <a:spcPts val="0"/>
              </a:spcAft>
              <a:buClr>
                <a:schemeClr val="dk1"/>
              </a:buClr>
              <a:buSzPts val="2700"/>
              <a:buChar char="•"/>
              <a:defRPr/>
            </a:lvl2pPr>
            <a:lvl3pPr marL="1371600" lvl="2" indent="-400050" algn="l">
              <a:lnSpc>
                <a:spcPct val="90000"/>
              </a:lnSpc>
              <a:spcBef>
                <a:spcPts val="800"/>
              </a:spcBef>
              <a:spcAft>
                <a:spcPts val="0"/>
              </a:spcAft>
              <a:buClr>
                <a:schemeClr val="dk1"/>
              </a:buClr>
              <a:buSzPts val="2700"/>
              <a:buChar char="•"/>
              <a:defRPr/>
            </a:lvl3pPr>
            <a:lvl4pPr marL="1828800" lvl="3" indent="-400050" algn="l">
              <a:lnSpc>
                <a:spcPct val="90000"/>
              </a:lnSpc>
              <a:spcBef>
                <a:spcPts val="800"/>
              </a:spcBef>
              <a:spcAft>
                <a:spcPts val="0"/>
              </a:spcAft>
              <a:buClr>
                <a:schemeClr val="dk1"/>
              </a:buClr>
              <a:buSzPts val="2700"/>
              <a:buChar char="•"/>
              <a:defRPr/>
            </a:lvl4pPr>
            <a:lvl5pPr marL="2286000" lvl="4" indent="-400050" algn="l">
              <a:lnSpc>
                <a:spcPct val="90000"/>
              </a:lnSpc>
              <a:spcBef>
                <a:spcPts val="800"/>
              </a:spcBef>
              <a:spcAft>
                <a:spcPts val="0"/>
              </a:spcAft>
              <a:buClr>
                <a:schemeClr val="dk1"/>
              </a:buClr>
              <a:buSzPts val="2700"/>
              <a:buChar char="•"/>
              <a:defRPr/>
            </a:lvl5pPr>
            <a:lvl6pPr marL="2743200" lvl="5" indent="-400050" algn="l">
              <a:lnSpc>
                <a:spcPct val="90000"/>
              </a:lnSpc>
              <a:spcBef>
                <a:spcPts val="800"/>
              </a:spcBef>
              <a:spcAft>
                <a:spcPts val="0"/>
              </a:spcAft>
              <a:buClr>
                <a:schemeClr val="dk1"/>
              </a:buClr>
              <a:buSzPts val="2700"/>
              <a:buChar char="•"/>
              <a:defRPr/>
            </a:lvl6pPr>
            <a:lvl7pPr marL="3200400" lvl="6" indent="-400050" algn="l">
              <a:lnSpc>
                <a:spcPct val="90000"/>
              </a:lnSpc>
              <a:spcBef>
                <a:spcPts val="800"/>
              </a:spcBef>
              <a:spcAft>
                <a:spcPts val="0"/>
              </a:spcAft>
              <a:buClr>
                <a:schemeClr val="dk1"/>
              </a:buClr>
              <a:buSzPts val="2700"/>
              <a:buChar char="•"/>
              <a:defRPr/>
            </a:lvl7pPr>
            <a:lvl8pPr marL="3657600" lvl="7" indent="-400050" algn="l">
              <a:lnSpc>
                <a:spcPct val="90000"/>
              </a:lnSpc>
              <a:spcBef>
                <a:spcPts val="800"/>
              </a:spcBef>
              <a:spcAft>
                <a:spcPts val="0"/>
              </a:spcAft>
              <a:buClr>
                <a:schemeClr val="dk1"/>
              </a:buClr>
              <a:buSzPts val="2700"/>
              <a:buChar char="•"/>
              <a:defRPr/>
            </a:lvl8pPr>
            <a:lvl9pPr marL="4114800" lvl="8" indent="-400050" algn="l">
              <a:lnSpc>
                <a:spcPct val="90000"/>
              </a:lnSpc>
              <a:spcBef>
                <a:spcPts val="800"/>
              </a:spcBef>
              <a:spcAft>
                <a:spcPts val="0"/>
              </a:spcAft>
              <a:buClr>
                <a:schemeClr val="dk1"/>
              </a:buClr>
              <a:buSzPts val="2700"/>
              <a:buChar char="•"/>
              <a:defRPr/>
            </a:lvl9pPr>
          </a:lstStyle>
          <a:p>
            <a:endParaRPr/>
          </a:p>
        </p:txBody>
      </p:sp>
      <p:sp>
        <p:nvSpPr>
          <p:cNvPr id="46" name="Google Shape;46;p21"/>
          <p:cNvSpPr txBox="1">
            <a:spLocks noGrp="1"/>
          </p:cNvSpPr>
          <p:nvPr>
            <p:ph type="dt" idx="10"/>
          </p:nvPr>
        </p:nvSpPr>
        <p:spPr>
          <a:xfrm>
            <a:off x="1237500" y="10010000"/>
            <a:ext cx="4050000" cy="575100"/>
          </a:xfrm>
          <a:prstGeom prst="rect">
            <a:avLst/>
          </a:prstGeom>
          <a:noFill/>
          <a:ln>
            <a:noFill/>
          </a:ln>
        </p:spPr>
        <p:txBody>
          <a:bodyPr spcFirstLastPara="1" wrap="square" lIns="137975" tIns="68975" rIns="137975" bIns="68975"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47" name="Google Shape;47;p21"/>
          <p:cNvSpPr txBox="1">
            <a:spLocks noGrp="1"/>
          </p:cNvSpPr>
          <p:nvPr>
            <p:ph type="ftr" idx="11"/>
          </p:nvPr>
        </p:nvSpPr>
        <p:spPr>
          <a:xfrm>
            <a:off x="5962500" y="10010000"/>
            <a:ext cx="6075000" cy="575100"/>
          </a:xfrm>
          <a:prstGeom prst="rect">
            <a:avLst/>
          </a:prstGeom>
          <a:noFill/>
          <a:ln>
            <a:noFill/>
          </a:ln>
        </p:spPr>
        <p:txBody>
          <a:bodyPr spcFirstLastPara="1" wrap="square" lIns="137975" tIns="68975" rIns="137975" bIns="68975"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48" name="Google Shape;48;p21"/>
          <p:cNvSpPr txBox="1">
            <a:spLocks noGrp="1"/>
          </p:cNvSpPr>
          <p:nvPr>
            <p:ph type="sldNum" idx="12"/>
          </p:nvPr>
        </p:nvSpPr>
        <p:spPr>
          <a:xfrm>
            <a:off x="12712500" y="10010000"/>
            <a:ext cx="4050000" cy="575100"/>
          </a:xfrm>
          <a:prstGeom prst="rect">
            <a:avLst/>
          </a:prstGeom>
          <a:noFill/>
          <a:ln>
            <a:noFill/>
          </a:ln>
        </p:spPr>
        <p:txBody>
          <a:bodyPr spcFirstLastPara="1" wrap="square" lIns="137975" tIns="68975" rIns="137975" bIns="689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a-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Només títol" type="titleOnly">
  <p:cSld name="TITLE_ONLY">
    <p:spTree>
      <p:nvGrpSpPr>
        <p:cNvPr id="1" name="Shape 49"/>
        <p:cNvGrpSpPr/>
        <p:nvPr/>
      </p:nvGrpSpPr>
      <p:grpSpPr>
        <a:xfrm>
          <a:off x="0" y="0"/>
          <a:ext cx="0" cy="0"/>
          <a:chOff x="0" y="0"/>
          <a:chExt cx="0" cy="0"/>
        </a:xfrm>
      </p:grpSpPr>
      <p:sp>
        <p:nvSpPr>
          <p:cNvPr id="50" name="Google Shape;50;p22"/>
          <p:cNvSpPr txBox="1">
            <a:spLocks noGrp="1"/>
          </p:cNvSpPr>
          <p:nvPr>
            <p:ph type="title"/>
          </p:nvPr>
        </p:nvSpPr>
        <p:spPr>
          <a:xfrm>
            <a:off x="1237500" y="575000"/>
            <a:ext cx="15525000" cy="2087400"/>
          </a:xfrm>
          <a:prstGeom prst="rect">
            <a:avLst/>
          </a:prstGeom>
          <a:noFill/>
          <a:ln>
            <a:noFill/>
          </a:ln>
        </p:spPr>
        <p:txBody>
          <a:bodyPr spcFirstLastPara="1" wrap="square" lIns="137975" tIns="68975" rIns="137975" bIns="68975" anchor="ctr" anchorCtr="0">
            <a:normAutofit/>
          </a:bodyPr>
          <a:lstStyle>
            <a:lvl1pPr lvl="0" algn="l">
              <a:lnSpc>
                <a:spcPct val="90000"/>
              </a:lnSpc>
              <a:spcBef>
                <a:spcPts val="0"/>
              </a:spcBef>
              <a:spcAft>
                <a:spcPts val="0"/>
              </a:spcAft>
              <a:buClr>
                <a:schemeClr val="dk1"/>
              </a:buClr>
              <a:buSzPts val="27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51" name="Google Shape;51;p22"/>
          <p:cNvSpPr txBox="1">
            <a:spLocks noGrp="1"/>
          </p:cNvSpPr>
          <p:nvPr>
            <p:ph type="dt" idx="10"/>
          </p:nvPr>
        </p:nvSpPr>
        <p:spPr>
          <a:xfrm>
            <a:off x="1237500" y="10010000"/>
            <a:ext cx="4050000" cy="575100"/>
          </a:xfrm>
          <a:prstGeom prst="rect">
            <a:avLst/>
          </a:prstGeom>
          <a:noFill/>
          <a:ln>
            <a:noFill/>
          </a:ln>
        </p:spPr>
        <p:txBody>
          <a:bodyPr spcFirstLastPara="1" wrap="square" lIns="137975" tIns="68975" rIns="137975" bIns="68975"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52" name="Google Shape;52;p22"/>
          <p:cNvSpPr txBox="1">
            <a:spLocks noGrp="1"/>
          </p:cNvSpPr>
          <p:nvPr>
            <p:ph type="ftr" idx="11"/>
          </p:nvPr>
        </p:nvSpPr>
        <p:spPr>
          <a:xfrm>
            <a:off x="5962500" y="10010000"/>
            <a:ext cx="6075000" cy="575100"/>
          </a:xfrm>
          <a:prstGeom prst="rect">
            <a:avLst/>
          </a:prstGeom>
          <a:noFill/>
          <a:ln>
            <a:noFill/>
          </a:ln>
        </p:spPr>
        <p:txBody>
          <a:bodyPr spcFirstLastPara="1" wrap="square" lIns="137975" tIns="68975" rIns="137975" bIns="68975"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53" name="Google Shape;53;p22"/>
          <p:cNvSpPr txBox="1">
            <a:spLocks noGrp="1"/>
          </p:cNvSpPr>
          <p:nvPr>
            <p:ph type="sldNum" idx="12"/>
          </p:nvPr>
        </p:nvSpPr>
        <p:spPr>
          <a:xfrm>
            <a:off x="12712500" y="10010000"/>
            <a:ext cx="4050000" cy="575100"/>
          </a:xfrm>
          <a:prstGeom prst="rect">
            <a:avLst/>
          </a:prstGeom>
          <a:noFill/>
          <a:ln>
            <a:noFill/>
          </a:ln>
        </p:spPr>
        <p:txBody>
          <a:bodyPr spcFirstLastPara="1" wrap="square" lIns="137975" tIns="68975" rIns="137975" bIns="689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a-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 blanc" type="blank">
  <p:cSld name="BLANK">
    <p:spTree>
      <p:nvGrpSpPr>
        <p:cNvPr id="1" name="Shape 54"/>
        <p:cNvGrpSpPr/>
        <p:nvPr/>
      </p:nvGrpSpPr>
      <p:grpSpPr>
        <a:xfrm>
          <a:off x="0" y="0"/>
          <a:ext cx="0" cy="0"/>
          <a:chOff x="0" y="0"/>
          <a:chExt cx="0" cy="0"/>
        </a:xfrm>
      </p:grpSpPr>
      <p:sp>
        <p:nvSpPr>
          <p:cNvPr id="55" name="Google Shape;55;p23"/>
          <p:cNvSpPr txBox="1">
            <a:spLocks noGrp="1"/>
          </p:cNvSpPr>
          <p:nvPr>
            <p:ph type="dt" idx="10"/>
          </p:nvPr>
        </p:nvSpPr>
        <p:spPr>
          <a:xfrm>
            <a:off x="1237500" y="10010000"/>
            <a:ext cx="4050000" cy="575100"/>
          </a:xfrm>
          <a:prstGeom prst="rect">
            <a:avLst/>
          </a:prstGeom>
          <a:noFill/>
          <a:ln>
            <a:noFill/>
          </a:ln>
        </p:spPr>
        <p:txBody>
          <a:bodyPr spcFirstLastPara="1" wrap="square" lIns="137975" tIns="68975" rIns="137975" bIns="68975"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56" name="Google Shape;56;p23"/>
          <p:cNvSpPr txBox="1">
            <a:spLocks noGrp="1"/>
          </p:cNvSpPr>
          <p:nvPr>
            <p:ph type="ftr" idx="11"/>
          </p:nvPr>
        </p:nvSpPr>
        <p:spPr>
          <a:xfrm>
            <a:off x="5962500" y="10010000"/>
            <a:ext cx="6075000" cy="575100"/>
          </a:xfrm>
          <a:prstGeom prst="rect">
            <a:avLst/>
          </a:prstGeom>
          <a:noFill/>
          <a:ln>
            <a:noFill/>
          </a:ln>
        </p:spPr>
        <p:txBody>
          <a:bodyPr spcFirstLastPara="1" wrap="square" lIns="137975" tIns="68975" rIns="137975" bIns="68975"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57" name="Google Shape;57;p23"/>
          <p:cNvSpPr txBox="1">
            <a:spLocks noGrp="1"/>
          </p:cNvSpPr>
          <p:nvPr>
            <p:ph type="sldNum" idx="12"/>
          </p:nvPr>
        </p:nvSpPr>
        <p:spPr>
          <a:xfrm>
            <a:off x="12712500" y="10010000"/>
            <a:ext cx="4050000" cy="575100"/>
          </a:xfrm>
          <a:prstGeom prst="rect">
            <a:avLst/>
          </a:prstGeom>
          <a:noFill/>
          <a:ln>
            <a:noFill/>
          </a:ln>
        </p:spPr>
        <p:txBody>
          <a:bodyPr spcFirstLastPara="1" wrap="square" lIns="137975" tIns="68975" rIns="137975" bIns="689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a-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ingut amb llegenda" type="objTx">
  <p:cSld name="OBJECT_WITH_CAPTION_TEXT">
    <p:spTree>
      <p:nvGrpSpPr>
        <p:cNvPr id="1" name="Shape 58"/>
        <p:cNvGrpSpPr/>
        <p:nvPr/>
      </p:nvGrpSpPr>
      <p:grpSpPr>
        <a:xfrm>
          <a:off x="0" y="0"/>
          <a:ext cx="0" cy="0"/>
          <a:chOff x="0" y="0"/>
          <a:chExt cx="0" cy="0"/>
        </a:xfrm>
      </p:grpSpPr>
      <p:sp>
        <p:nvSpPr>
          <p:cNvPr id="59" name="Google Shape;59;p24"/>
          <p:cNvSpPr txBox="1">
            <a:spLocks noGrp="1"/>
          </p:cNvSpPr>
          <p:nvPr>
            <p:ph type="title"/>
          </p:nvPr>
        </p:nvSpPr>
        <p:spPr>
          <a:xfrm>
            <a:off x="1239844" y="720000"/>
            <a:ext cx="5805600" cy="2520000"/>
          </a:xfrm>
          <a:prstGeom prst="rect">
            <a:avLst/>
          </a:prstGeom>
          <a:noFill/>
          <a:ln>
            <a:noFill/>
          </a:ln>
        </p:spPr>
        <p:txBody>
          <a:bodyPr spcFirstLastPara="1" wrap="square" lIns="137975" tIns="68975" rIns="137975" bIns="68975" anchor="b" anchorCtr="0">
            <a:normAutofit/>
          </a:bodyPr>
          <a:lstStyle>
            <a:lvl1pPr lvl="0" algn="l">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60" name="Google Shape;60;p24"/>
          <p:cNvSpPr txBox="1">
            <a:spLocks noGrp="1"/>
          </p:cNvSpPr>
          <p:nvPr>
            <p:ph type="body" idx="1"/>
          </p:nvPr>
        </p:nvSpPr>
        <p:spPr>
          <a:xfrm>
            <a:off x="7652344" y="1555000"/>
            <a:ext cx="9112500" cy="7674900"/>
          </a:xfrm>
          <a:prstGeom prst="rect">
            <a:avLst/>
          </a:prstGeom>
          <a:noFill/>
          <a:ln>
            <a:noFill/>
          </a:ln>
        </p:spPr>
        <p:txBody>
          <a:bodyPr spcFirstLastPara="1" wrap="square" lIns="137975" tIns="68975" rIns="137975" bIns="68975" anchor="t" anchorCtr="0">
            <a:normAutofit/>
          </a:bodyPr>
          <a:lstStyle>
            <a:lvl1pPr marL="457200" lvl="0" indent="-533400" algn="l">
              <a:lnSpc>
                <a:spcPct val="90000"/>
              </a:lnSpc>
              <a:spcBef>
                <a:spcPts val="1500"/>
              </a:spcBef>
              <a:spcAft>
                <a:spcPts val="0"/>
              </a:spcAft>
              <a:buClr>
                <a:schemeClr val="dk1"/>
              </a:buClr>
              <a:buSzPts val="4800"/>
              <a:buChar char="•"/>
              <a:defRPr sz="4800"/>
            </a:lvl1pPr>
            <a:lvl2pPr marL="914400" lvl="1" indent="-495300" algn="l">
              <a:lnSpc>
                <a:spcPct val="90000"/>
              </a:lnSpc>
              <a:spcBef>
                <a:spcPts val="800"/>
              </a:spcBef>
              <a:spcAft>
                <a:spcPts val="0"/>
              </a:spcAft>
              <a:buClr>
                <a:schemeClr val="dk1"/>
              </a:buClr>
              <a:buSzPts val="4200"/>
              <a:buChar char="•"/>
              <a:defRPr sz="4200"/>
            </a:lvl2pPr>
            <a:lvl3pPr marL="1371600" lvl="2" indent="-457200" algn="l">
              <a:lnSpc>
                <a:spcPct val="90000"/>
              </a:lnSpc>
              <a:spcBef>
                <a:spcPts val="800"/>
              </a:spcBef>
              <a:spcAft>
                <a:spcPts val="0"/>
              </a:spcAft>
              <a:buClr>
                <a:schemeClr val="dk1"/>
              </a:buClr>
              <a:buSzPts val="3600"/>
              <a:buChar char="•"/>
              <a:defRPr sz="3600"/>
            </a:lvl3pPr>
            <a:lvl4pPr marL="1828800" lvl="3" indent="-419100" algn="l">
              <a:lnSpc>
                <a:spcPct val="90000"/>
              </a:lnSpc>
              <a:spcBef>
                <a:spcPts val="800"/>
              </a:spcBef>
              <a:spcAft>
                <a:spcPts val="0"/>
              </a:spcAft>
              <a:buClr>
                <a:schemeClr val="dk1"/>
              </a:buClr>
              <a:buSzPts val="3000"/>
              <a:buChar char="•"/>
              <a:defRPr sz="3000"/>
            </a:lvl4pPr>
            <a:lvl5pPr marL="2286000" lvl="4" indent="-419100" algn="l">
              <a:lnSpc>
                <a:spcPct val="90000"/>
              </a:lnSpc>
              <a:spcBef>
                <a:spcPts val="800"/>
              </a:spcBef>
              <a:spcAft>
                <a:spcPts val="0"/>
              </a:spcAft>
              <a:buClr>
                <a:schemeClr val="dk1"/>
              </a:buClr>
              <a:buSzPts val="3000"/>
              <a:buChar char="•"/>
              <a:defRPr sz="3000"/>
            </a:lvl5pPr>
            <a:lvl6pPr marL="2743200" lvl="5" indent="-419100" algn="l">
              <a:lnSpc>
                <a:spcPct val="90000"/>
              </a:lnSpc>
              <a:spcBef>
                <a:spcPts val="800"/>
              </a:spcBef>
              <a:spcAft>
                <a:spcPts val="0"/>
              </a:spcAft>
              <a:buClr>
                <a:schemeClr val="dk1"/>
              </a:buClr>
              <a:buSzPts val="3000"/>
              <a:buChar char="•"/>
              <a:defRPr sz="3000"/>
            </a:lvl6pPr>
            <a:lvl7pPr marL="3200400" lvl="6" indent="-419100" algn="l">
              <a:lnSpc>
                <a:spcPct val="90000"/>
              </a:lnSpc>
              <a:spcBef>
                <a:spcPts val="800"/>
              </a:spcBef>
              <a:spcAft>
                <a:spcPts val="0"/>
              </a:spcAft>
              <a:buClr>
                <a:schemeClr val="dk1"/>
              </a:buClr>
              <a:buSzPts val="3000"/>
              <a:buChar char="•"/>
              <a:defRPr sz="3000"/>
            </a:lvl7pPr>
            <a:lvl8pPr marL="3657600" lvl="7" indent="-419100" algn="l">
              <a:lnSpc>
                <a:spcPct val="90000"/>
              </a:lnSpc>
              <a:spcBef>
                <a:spcPts val="800"/>
              </a:spcBef>
              <a:spcAft>
                <a:spcPts val="0"/>
              </a:spcAft>
              <a:buClr>
                <a:schemeClr val="dk1"/>
              </a:buClr>
              <a:buSzPts val="3000"/>
              <a:buChar char="•"/>
              <a:defRPr sz="3000"/>
            </a:lvl8pPr>
            <a:lvl9pPr marL="4114800" lvl="8" indent="-419100" algn="l">
              <a:lnSpc>
                <a:spcPct val="90000"/>
              </a:lnSpc>
              <a:spcBef>
                <a:spcPts val="800"/>
              </a:spcBef>
              <a:spcAft>
                <a:spcPts val="0"/>
              </a:spcAft>
              <a:buClr>
                <a:schemeClr val="dk1"/>
              </a:buClr>
              <a:buSzPts val="3000"/>
              <a:buChar char="•"/>
              <a:defRPr sz="3000"/>
            </a:lvl9pPr>
          </a:lstStyle>
          <a:p>
            <a:endParaRPr/>
          </a:p>
        </p:txBody>
      </p:sp>
      <p:sp>
        <p:nvSpPr>
          <p:cNvPr id="61" name="Google Shape;61;p24"/>
          <p:cNvSpPr txBox="1">
            <a:spLocks noGrp="1"/>
          </p:cNvSpPr>
          <p:nvPr>
            <p:ph type="body" idx="2"/>
          </p:nvPr>
        </p:nvSpPr>
        <p:spPr>
          <a:xfrm>
            <a:off x="1239844" y="3240000"/>
            <a:ext cx="5805600" cy="6002400"/>
          </a:xfrm>
          <a:prstGeom prst="rect">
            <a:avLst/>
          </a:prstGeom>
          <a:noFill/>
          <a:ln>
            <a:noFill/>
          </a:ln>
        </p:spPr>
        <p:txBody>
          <a:bodyPr spcFirstLastPara="1" wrap="square" lIns="137975" tIns="68975" rIns="137975" bIns="68975"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800"/>
              </a:spcBef>
              <a:spcAft>
                <a:spcPts val="0"/>
              </a:spcAft>
              <a:buClr>
                <a:schemeClr val="dk1"/>
              </a:buClr>
              <a:buSzPts val="2100"/>
              <a:buNone/>
              <a:defRPr sz="2100"/>
            </a:lvl2pPr>
            <a:lvl3pPr marL="1371600" lvl="2" indent="-228600" algn="l">
              <a:lnSpc>
                <a:spcPct val="90000"/>
              </a:lnSpc>
              <a:spcBef>
                <a:spcPts val="800"/>
              </a:spcBef>
              <a:spcAft>
                <a:spcPts val="0"/>
              </a:spcAft>
              <a:buClr>
                <a:schemeClr val="dk1"/>
              </a:buClr>
              <a:buSzPts val="1800"/>
              <a:buNone/>
              <a:defRPr sz="1800"/>
            </a:lvl3pPr>
            <a:lvl4pPr marL="1828800" lvl="3" indent="-228600" algn="l">
              <a:lnSpc>
                <a:spcPct val="90000"/>
              </a:lnSpc>
              <a:spcBef>
                <a:spcPts val="800"/>
              </a:spcBef>
              <a:spcAft>
                <a:spcPts val="0"/>
              </a:spcAft>
              <a:buClr>
                <a:schemeClr val="dk1"/>
              </a:buClr>
              <a:buSzPts val="1500"/>
              <a:buNone/>
              <a:defRPr sz="1500"/>
            </a:lvl4pPr>
            <a:lvl5pPr marL="2286000" lvl="4" indent="-228600" algn="l">
              <a:lnSpc>
                <a:spcPct val="90000"/>
              </a:lnSpc>
              <a:spcBef>
                <a:spcPts val="800"/>
              </a:spcBef>
              <a:spcAft>
                <a:spcPts val="0"/>
              </a:spcAft>
              <a:buClr>
                <a:schemeClr val="dk1"/>
              </a:buClr>
              <a:buSzPts val="1500"/>
              <a:buNone/>
              <a:defRPr sz="1500"/>
            </a:lvl5pPr>
            <a:lvl6pPr marL="2743200" lvl="5" indent="-228600" algn="l">
              <a:lnSpc>
                <a:spcPct val="90000"/>
              </a:lnSpc>
              <a:spcBef>
                <a:spcPts val="800"/>
              </a:spcBef>
              <a:spcAft>
                <a:spcPts val="0"/>
              </a:spcAft>
              <a:buClr>
                <a:schemeClr val="dk1"/>
              </a:buClr>
              <a:buSzPts val="1500"/>
              <a:buNone/>
              <a:defRPr sz="1500"/>
            </a:lvl6pPr>
            <a:lvl7pPr marL="3200400" lvl="6" indent="-228600" algn="l">
              <a:lnSpc>
                <a:spcPct val="90000"/>
              </a:lnSpc>
              <a:spcBef>
                <a:spcPts val="800"/>
              </a:spcBef>
              <a:spcAft>
                <a:spcPts val="0"/>
              </a:spcAft>
              <a:buClr>
                <a:schemeClr val="dk1"/>
              </a:buClr>
              <a:buSzPts val="1500"/>
              <a:buNone/>
              <a:defRPr sz="1500"/>
            </a:lvl7pPr>
            <a:lvl8pPr marL="3657600" lvl="7" indent="-228600" algn="l">
              <a:lnSpc>
                <a:spcPct val="90000"/>
              </a:lnSpc>
              <a:spcBef>
                <a:spcPts val="800"/>
              </a:spcBef>
              <a:spcAft>
                <a:spcPts val="0"/>
              </a:spcAft>
              <a:buClr>
                <a:schemeClr val="dk1"/>
              </a:buClr>
              <a:buSzPts val="1500"/>
              <a:buNone/>
              <a:defRPr sz="1500"/>
            </a:lvl8pPr>
            <a:lvl9pPr marL="4114800" lvl="8" indent="-228600" algn="l">
              <a:lnSpc>
                <a:spcPct val="90000"/>
              </a:lnSpc>
              <a:spcBef>
                <a:spcPts val="800"/>
              </a:spcBef>
              <a:spcAft>
                <a:spcPts val="0"/>
              </a:spcAft>
              <a:buClr>
                <a:schemeClr val="dk1"/>
              </a:buClr>
              <a:buSzPts val="1500"/>
              <a:buNone/>
              <a:defRPr sz="1500"/>
            </a:lvl9pPr>
          </a:lstStyle>
          <a:p>
            <a:endParaRPr/>
          </a:p>
        </p:txBody>
      </p:sp>
      <p:sp>
        <p:nvSpPr>
          <p:cNvPr id="62" name="Google Shape;62;p24"/>
          <p:cNvSpPr txBox="1">
            <a:spLocks noGrp="1"/>
          </p:cNvSpPr>
          <p:nvPr>
            <p:ph type="dt" idx="10"/>
          </p:nvPr>
        </p:nvSpPr>
        <p:spPr>
          <a:xfrm>
            <a:off x="1237500" y="10010000"/>
            <a:ext cx="4050000" cy="575100"/>
          </a:xfrm>
          <a:prstGeom prst="rect">
            <a:avLst/>
          </a:prstGeom>
          <a:noFill/>
          <a:ln>
            <a:noFill/>
          </a:ln>
        </p:spPr>
        <p:txBody>
          <a:bodyPr spcFirstLastPara="1" wrap="square" lIns="137975" tIns="68975" rIns="137975" bIns="68975"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63" name="Google Shape;63;p24"/>
          <p:cNvSpPr txBox="1">
            <a:spLocks noGrp="1"/>
          </p:cNvSpPr>
          <p:nvPr>
            <p:ph type="ftr" idx="11"/>
          </p:nvPr>
        </p:nvSpPr>
        <p:spPr>
          <a:xfrm>
            <a:off x="5962500" y="10010000"/>
            <a:ext cx="6075000" cy="575100"/>
          </a:xfrm>
          <a:prstGeom prst="rect">
            <a:avLst/>
          </a:prstGeom>
          <a:noFill/>
          <a:ln>
            <a:noFill/>
          </a:ln>
        </p:spPr>
        <p:txBody>
          <a:bodyPr spcFirstLastPara="1" wrap="square" lIns="137975" tIns="68975" rIns="137975" bIns="68975"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64" name="Google Shape;64;p24"/>
          <p:cNvSpPr txBox="1">
            <a:spLocks noGrp="1"/>
          </p:cNvSpPr>
          <p:nvPr>
            <p:ph type="sldNum" idx="12"/>
          </p:nvPr>
        </p:nvSpPr>
        <p:spPr>
          <a:xfrm>
            <a:off x="12712500" y="10010000"/>
            <a:ext cx="4050000" cy="575100"/>
          </a:xfrm>
          <a:prstGeom prst="rect">
            <a:avLst/>
          </a:prstGeom>
          <a:noFill/>
          <a:ln>
            <a:noFill/>
          </a:ln>
        </p:spPr>
        <p:txBody>
          <a:bodyPr spcFirstLastPara="1" wrap="square" lIns="137975" tIns="68975" rIns="137975" bIns="689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a-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tge amb llegenda" type="picTx">
  <p:cSld name="PICTURE_WITH_CAPTION_TEXT">
    <p:spTree>
      <p:nvGrpSpPr>
        <p:cNvPr id="1" name="Shape 65"/>
        <p:cNvGrpSpPr/>
        <p:nvPr/>
      </p:nvGrpSpPr>
      <p:grpSpPr>
        <a:xfrm>
          <a:off x="0" y="0"/>
          <a:ext cx="0" cy="0"/>
          <a:chOff x="0" y="0"/>
          <a:chExt cx="0" cy="0"/>
        </a:xfrm>
      </p:grpSpPr>
      <p:sp>
        <p:nvSpPr>
          <p:cNvPr id="66" name="Google Shape;66;p25"/>
          <p:cNvSpPr txBox="1">
            <a:spLocks noGrp="1"/>
          </p:cNvSpPr>
          <p:nvPr>
            <p:ph type="title"/>
          </p:nvPr>
        </p:nvSpPr>
        <p:spPr>
          <a:xfrm>
            <a:off x="1239844" y="720000"/>
            <a:ext cx="5805600" cy="2520000"/>
          </a:xfrm>
          <a:prstGeom prst="rect">
            <a:avLst/>
          </a:prstGeom>
          <a:noFill/>
          <a:ln>
            <a:noFill/>
          </a:ln>
        </p:spPr>
        <p:txBody>
          <a:bodyPr spcFirstLastPara="1" wrap="square" lIns="137975" tIns="68975" rIns="137975" bIns="68975" anchor="b" anchorCtr="0">
            <a:normAutofit/>
          </a:bodyPr>
          <a:lstStyle>
            <a:lvl1pPr lvl="0" algn="l">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67" name="Google Shape;67;p25"/>
          <p:cNvSpPr>
            <a:spLocks noGrp="1"/>
          </p:cNvSpPr>
          <p:nvPr>
            <p:ph type="pic" idx="2"/>
          </p:nvPr>
        </p:nvSpPr>
        <p:spPr>
          <a:xfrm>
            <a:off x="7652344" y="1555000"/>
            <a:ext cx="9112500" cy="7674900"/>
          </a:xfrm>
          <a:prstGeom prst="rect">
            <a:avLst/>
          </a:prstGeom>
          <a:noFill/>
          <a:ln>
            <a:noFill/>
          </a:ln>
        </p:spPr>
      </p:sp>
      <p:sp>
        <p:nvSpPr>
          <p:cNvPr id="68" name="Google Shape;68;p25"/>
          <p:cNvSpPr txBox="1">
            <a:spLocks noGrp="1"/>
          </p:cNvSpPr>
          <p:nvPr>
            <p:ph type="body" idx="1"/>
          </p:nvPr>
        </p:nvSpPr>
        <p:spPr>
          <a:xfrm>
            <a:off x="1239844" y="3240000"/>
            <a:ext cx="5805600" cy="6002400"/>
          </a:xfrm>
          <a:prstGeom prst="rect">
            <a:avLst/>
          </a:prstGeom>
          <a:noFill/>
          <a:ln>
            <a:noFill/>
          </a:ln>
        </p:spPr>
        <p:txBody>
          <a:bodyPr spcFirstLastPara="1" wrap="square" lIns="137975" tIns="68975" rIns="137975" bIns="68975"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800"/>
              </a:spcBef>
              <a:spcAft>
                <a:spcPts val="0"/>
              </a:spcAft>
              <a:buClr>
                <a:schemeClr val="dk1"/>
              </a:buClr>
              <a:buSzPts val="2100"/>
              <a:buNone/>
              <a:defRPr sz="2100"/>
            </a:lvl2pPr>
            <a:lvl3pPr marL="1371600" lvl="2" indent="-228600" algn="l">
              <a:lnSpc>
                <a:spcPct val="90000"/>
              </a:lnSpc>
              <a:spcBef>
                <a:spcPts val="800"/>
              </a:spcBef>
              <a:spcAft>
                <a:spcPts val="0"/>
              </a:spcAft>
              <a:buClr>
                <a:schemeClr val="dk1"/>
              </a:buClr>
              <a:buSzPts val="1800"/>
              <a:buNone/>
              <a:defRPr sz="1800"/>
            </a:lvl3pPr>
            <a:lvl4pPr marL="1828800" lvl="3" indent="-228600" algn="l">
              <a:lnSpc>
                <a:spcPct val="90000"/>
              </a:lnSpc>
              <a:spcBef>
                <a:spcPts val="800"/>
              </a:spcBef>
              <a:spcAft>
                <a:spcPts val="0"/>
              </a:spcAft>
              <a:buClr>
                <a:schemeClr val="dk1"/>
              </a:buClr>
              <a:buSzPts val="1500"/>
              <a:buNone/>
              <a:defRPr sz="1500"/>
            </a:lvl4pPr>
            <a:lvl5pPr marL="2286000" lvl="4" indent="-228600" algn="l">
              <a:lnSpc>
                <a:spcPct val="90000"/>
              </a:lnSpc>
              <a:spcBef>
                <a:spcPts val="800"/>
              </a:spcBef>
              <a:spcAft>
                <a:spcPts val="0"/>
              </a:spcAft>
              <a:buClr>
                <a:schemeClr val="dk1"/>
              </a:buClr>
              <a:buSzPts val="1500"/>
              <a:buNone/>
              <a:defRPr sz="1500"/>
            </a:lvl5pPr>
            <a:lvl6pPr marL="2743200" lvl="5" indent="-228600" algn="l">
              <a:lnSpc>
                <a:spcPct val="90000"/>
              </a:lnSpc>
              <a:spcBef>
                <a:spcPts val="800"/>
              </a:spcBef>
              <a:spcAft>
                <a:spcPts val="0"/>
              </a:spcAft>
              <a:buClr>
                <a:schemeClr val="dk1"/>
              </a:buClr>
              <a:buSzPts val="1500"/>
              <a:buNone/>
              <a:defRPr sz="1500"/>
            </a:lvl6pPr>
            <a:lvl7pPr marL="3200400" lvl="6" indent="-228600" algn="l">
              <a:lnSpc>
                <a:spcPct val="90000"/>
              </a:lnSpc>
              <a:spcBef>
                <a:spcPts val="800"/>
              </a:spcBef>
              <a:spcAft>
                <a:spcPts val="0"/>
              </a:spcAft>
              <a:buClr>
                <a:schemeClr val="dk1"/>
              </a:buClr>
              <a:buSzPts val="1500"/>
              <a:buNone/>
              <a:defRPr sz="1500"/>
            </a:lvl7pPr>
            <a:lvl8pPr marL="3657600" lvl="7" indent="-228600" algn="l">
              <a:lnSpc>
                <a:spcPct val="90000"/>
              </a:lnSpc>
              <a:spcBef>
                <a:spcPts val="800"/>
              </a:spcBef>
              <a:spcAft>
                <a:spcPts val="0"/>
              </a:spcAft>
              <a:buClr>
                <a:schemeClr val="dk1"/>
              </a:buClr>
              <a:buSzPts val="1500"/>
              <a:buNone/>
              <a:defRPr sz="1500"/>
            </a:lvl8pPr>
            <a:lvl9pPr marL="4114800" lvl="8" indent="-228600" algn="l">
              <a:lnSpc>
                <a:spcPct val="90000"/>
              </a:lnSpc>
              <a:spcBef>
                <a:spcPts val="800"/>
              </a:spcBef>
              <a:spcAft>
                <a:spcPts val="0"/>
              </a:spcAft>
              <a:buClr>
                <a:schemeClr val="dk1"/>
              </a:buClr>
              <a:buSzPts val="1500"/>
              <a:buNone/>
              <a:defRPr sz="1500"/>
            </a:lvl9pPr>
          </a:lstStyle>
          <a:p>
            <a:endParaRPr/>
          </a:p>
        </p:txBody>
      </p:sp>
      <p:sp>
        <p:nvSpPr>
          <p:cNvPr id="69" name="Google Shape;69;p25"/>
          <p:cNvSpPr txBox="1">
            <a:spLocks noGrp="1"/>
          </p:cNvSpPr>
          <p:nvPr>
            <p:ph type="dt" idx="10"/>
          </p:nvPr>
        </p:nvSpPr>
        <p:spPr>
          <a:xfrm>
            <a:off x="1237500" y="10010000"/>
            <a:ext cx="4050000" cy="575100"/>
          </a:xfrm>
          <a:prstGeom prst="rect">
            <a:avLst/>
          </a:prstGeom>
          <a:noFill/>
          <a:ln>
            <a:noFill/>
          </a:ln>
        </p:spPr>
        <p:txBody>
          <a:bodyPr spcFirstLastPara="1" wrap="square" lIns="137975" tIns="68975" rIns="137975" bIns="68975" anchor="ctr" anchorCtr="0">
            <a:noAutofit/>
          </a:bodyPr>
          <a:lstStyle>
            <a:lvl1pPr lvl="0" algn="l">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70" name="Google Shape;70;p25"/>
          <p:cNvSpPr txBox="1">
            <a:spLocks noGrp="1"/>
          </p:cNvSpPr>
          <p:nvPr>
            <p:ph type="ftr" idx="11"/>
          </p:nvPr>
        </p:nvSpPr>
        <p:spPr>
          <a:xfrm>
            <a:off x="5962500" y="10010000"/>
            <a:ext cx="6075000" cy="575100"/>
          </a:xfrm>
          <a:prstGeom prst="rect">
            <a:avLst/>
          </a:prstGeom>
          <a:noFill/>
          <a:ln>
            <a:noFill/>
          </a:ln>
        </p:spPr>
        <p:txBody>
          <a:bodyPr spcFirstLastPara="1" wrap="square" lIns="137975" tIns="68975" rIns="137975" bIns="68975" anchor="ctr" anchorCtr="0">
            <a:noAutofit/>
          </a:bodyPr>
          <a:lstStyle>
            <a:lvl1pPr lvl="0" algn="ctr">
              <a:lnSpc>
                <a:spcPct val="100000"/>
              </a:lnSpc>
              <a:spcBef>
                <a:spcPts val="0"/>
              </a:spcBef>
              <a:spcAft>
                <a:spcPts val="0"/>
              </a:spcAft>
              <a:buSzPts val="2100"/>
              <a:buNone/>
              <a:defRPr/>
            </a:lvl1pPr>
            <a:lvl2pPr lvl="1" algn="l">
              <a:lnSpc>
                <a:spcPct val="100000"/>
              </a:lnSpc>
              <a:spcBef>
                <a:spcPts val="0"/>
              </a:spcBef>
              <a:spcAft>
                <a:spcPts val="0"/>
              </a:spcAft>
              <a:buSzPts val="2100"/>
              <a:buNone/>
              <a:defRPr/>
            </a:lvl2pPr>
            <a:lvl3pPr lvl="2" algn="l">
              <a:lnSpc>
                <a:spcPct val="100000"/>
              </a:lnSpc>
              <a:spcBef>
                <a:spcPts val="0"/>
              </a:spcBef>
              <a:spcAft>
                <a:spcPts val="0"/>
              </a:spcAft>
              <a:buSzPts val="2100"/>
              <a:buNone/>
              <a:defRPr/>
            </a:lvl3pPr>
            <a:lvl4pPr lvl="3" algn="l">
              <a:lnSpc>
                <a:spcPct val="100000"/>
              </a:lnSpc>
              <a:spcBef>
                <a:spcPts val="0"/>
              </a:spcBef>
              <a:spcAft>
                <a:spcPts val="0"/>
              </a:spcAft>
              <a:buSzPts val="2100"/>
              <a:buNone/>
              <a:defRPr/>
            </a:lvl4pPr>
            <a:lvl5pPr lvl="4" algn="l">
              <a:lnSpc>
                <a:spcPct val="100000"/>
              </a:lnSpc>
              <a:spcBef>
                <a:spcPts val="0"/>
              </a:spcBef>
              <a:spcAft>
                <a:spcPts val="0"/>
              </a:spcAft>
              <a:buSzPts val="2100"/>
              <a:buNone/>
              <a:defRPr/>
            </a:lvl5pPr>
            <a:lvl6pPr lvl="5" algn="l">
              <a:lnSpc>
                <a:spcPct val="100000"/>
              </a:lnSpc>
              <a:spcBef>
                <a:spcPts val="0"/>
              </a:spcBef>
              <a:spcAft>
                <a:spcPts val="0"/>
              </a:spcAft>
              <a:buSzPts val="2100"/>
              <a:buNone/>
              <a:defRPr/>
            </a:lvl6pPr>
            <a:lvl7pPr lvl="6" algn="l">
              <a:lnSpc>
                <a:spcPct val="100000"/>
              </a:lnSpc>
              <a:spcBef>
                <a:spcPts val="0"/>
              </a:spcBef>
              <a:spcAft>
                <a:spcPts val="0"/>
              </a:spcAft>
              <a:buSzPts val="2100"/>
              <a:buNone/>
              <a:defRPr/>
            </a:lvl7pPr>
            <a:lvl8pPr lvl="7" algn="l">
              <a:lnSpc>
                <a:spcPct val="100000"/>
              </a:lnSpc>
              <a:spcBef>
                <a:spcPts val="0"/>
              </a:spcBef>
              <a:spcAft>
                <a:spcPts val="0"/>
              </a:spcAft>
              <a:buSzPts val="2100"/>
              <a:buNone/>
              <a:defRPr/>
            </a:lvl8pPr>
            <a:lvl9pPr lvl="8" algn="l">
              <a:lnSpc>
                <a:spcPct val="100000"/>
              </a:lnSpc>
              <a:spcBef>
                <a:spcPts val="0"/>
              </a:spcBef>
              <a:spcAft>
                <a:spcPts val="0"/>
              </a:spcAft>
              <a:buSzPts val="2100"/>
              <a:buNone/>
              <a:defRPr/>
            </a:lvl9pPr>
          </a:lstStyle>
          <a:p>
            <a:endParaRPr/>
          </a:p>
        </p:txBody>
      </p:sp>
      <p:sp>
        <p:nvSpPr>
          <p:cNvPr id="71" name="Google Shape;71;p25"/>
          <p:cNvSpPr txBox="1">
            <a:spLocks noGrp="1"/>
          </p:cNvSpPr>
          <p:nvPr>
            <p:ph type="sldNum" idx="12"/>
          </p:nvPr>
        </p:nvSpPr>
        <p:spPr>
          <a:xfrm>
            <a:off x="12712500" y="10010000"/>
            <a:ext cx="4050000" cy="575100"/>
          </a:xfrm>
          <a:prstGeom prst="rect">
            <a:avLst/>
          </a:prstGeom>
          <a:noFill/>
          <a:ln>
            <a:noFill/>
          </a:ln>
        </p:spPr>
        <p:txBody>
          <a:bodyPr spcFirstLastPara="1" wrap="square" lIns="137975" tIns="68975" rIns="137975" bIns="68975"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a-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1237500" y="575000"/>
            <a:ext cx="15525000" cy="2087400"/>
          </a:xfrm>
          <a:prstGeom prst="rect">
            <a:avLst/>
          </a:prstGeom>
          <a:noFill/>
          <a:ln>
            <a:noFill/>
          </a:ln>
        </p:spPr>
        <p:txBody>
          <a:bodyPr spcFirstLastPara="1" wrap="square" lIns="137975" tIns="68975" rIns="137975" bIns="68975" anchor="ctr" anchorCtr="0">
            <a:normAutofit/>
          </a:bodyPr>
          <a:lstStyle>
            <a:lvl1pPr marR="0" lvl="0" algn="l" rtl="0">
              <a:lnSpc>
                <a:spcPct val="90000"/>
              </a:lnSpc>
              <a:spcBef>
                <a:spcPts val="0"/>
              </a:spcBef>
              <a:spcAft>
                <a:spcPts val="0"/>
              </a:spcAft>
              <a:buClr>
                <a:schemeClr val="dk1"/>
              </a:buClr>
              <a:buSzPts val="6600"/>
              <a:buFont typeface="Calibri"/>
              <a:buNone/>
              <a:defRPr sz="6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100"/>
              <a:buFont typeface="Arial"/>
              <a:buNone/>
              <a:defRPr sz="2700" b="0" i="0" u="none" strike="noStrike" cap="none">
                <a:solidFill>
                  <a:srgbClr val="000000"/>
                </a:solidFill>
                <a:latin typeface="Arial"/>
                <a:ea typeface="Arial"/>
                <a:cs typeface="Arial"/>
                <a:sym typeface="Arial"/>
              </a:defRPr>
            </a:lvl9pPr>
          </a:lstStyle>
          <a:p>
            <a:endParaRPr/>
          </a:p>
        </p:txBody>
      </p:sp>
      <p:sp>
        <p:nvSpPr>
          <p:cNvPr id="11" name="Google Shape;11;p16"/>
          <p:cNvSpPr txBox="1">
            <a:spLocks noGrp="1"/>
          </p:cNvSpPr>
          <p:nvPr>
            <p:ph type="body" idx="1"/>
          </p:nvPr>
        </p:nvSpPr>
        <p:spPr>
          <a:xfrm>
            <a:off x="1237500" y="2875000"/>
            <a:ext cx="15525000" cy="6852600"/>
          </a:xfrm>
          <a:prstGeom prst="rect">
            <a:avLst/>
          </a:prstGeom>
          <a:noFill/>
          <a:ln>
            <a:noFill/>
          </a:ln>
        </p:spPr>
        <p:txBody>
          <a:bodyPr spcFirstLastPara="1" wrap="square" lIns="137975" tIns="68975" rIns="137975" bIns="68975" anchor="t" anchorCtr="0">
            <a:normAutofit/>
          </a:bodyPr>
          <a:lstStyle>
            <a:lvl1pPr marL="457200" marR="0" lvl="0" indent="-495300" algn="l" rtl="0">
              <a:lnSpc>
                <a:spcPct val="90000"/>
              </a:lnSpc>
              <a:spcBef>
                <a:spcPts val="150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8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80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90000"/>
              </a:lnSpc>
              <a:spcBef>
                <a:spcPts val="80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12" name="Google Shape;12;p16"/>
          <p:cNvSpPr txBox="1">
            <a:spLocks noGrp="1"/>
          </p:cNvSpPr>
          <p:nvPr>
            <p:ph type="dt" idx="10"/>
          </p:nvPr>
        </p:nvSpPr>
        <p:spPr>
          <a:xfrm>
            <a:off x="1237500" y="10010000"/>
            <a:ext cx="4050000" cy="575100"/>
          </a:xfrm>
          <a:prstGeom prst="rect">
            <a:avLst/>
          </a:prstGeom>
          <a:noFill/>
          <a:ln>
            <a:noFill/>
          </a:ln>
        </p:spPr>
        <p:txBody>
          <a:bodyPr spcFirstLastPara="1" wrap="square" lIns="137975" tIns="68975" rIns="137975" bIns="68975" anchor="ctr" anchorCtr="0">
            <a:noAutofit/>
          </a:bodyPr>
          <a:lstStyle>
            <a:lvl1pPr marR="0" lvl="0" algn="l" rtl="0">
              <a:lnSpc>
                <a:spcPct val="100000"/>
              </a:lnSpc>
              <a:spcBef>
                <a:spcPts val="0"/>
              </a:spcBef>
              <a:spcAft>
                <a:spcPts val="0"/>
              </a:spcAft>
              <a:buClr>
                <a:srgbClr val="000000"/>
              </a:buClr>
              <a:buSzPts val="21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13" name="Google Shape;13;p16"/>
          <p:cNvSpPr txBox="1">
            <a:spLocks noGrp="1"/>
          </p:cNvSpPr>
          <p:nvPr>
            <p:ph type="ftr" idx="11"/>
          </p:nvPr>
        </p:nvSpPr>
        <p:spPr>
          <a:xfrm>
            <a:off x="5962500" y="10010000"/>
            <a:ext cx="6075000" cy="575100"/>
          </a:xfrm>
          <a:prstGeom prst="rect">
            <a:avLst/>
          </a:prstGeom>
          <a:noFill/>
          <a:ln>
            <a:noFill/>
          </a:ln>
        </p:spPr>
        <p:txBody>
          <a:bodyPr spcFirstLastPara="1" wrap="square" lIns="137975" tIns="68975" rIns="137975" bIns="68975" anchor="ctr" anchorCtr="0">
            <a:noAutofit/>
          </a:bodyPr>
          <a:lstStyle>
            <a:lvl1pPr marR="0" lvl="0" algn="ctr" rtl="0">
              <a:lnSpc>
                <a:spcPct val="100000"/>
              </a:lnSpc>
              <a:spcBef>
                <a:spcPts val="0"/>
              </a:spcBef>
              <a:spcAft>
                <a:spcPts val="0"/>
              </a:spcAft>
              <a:buClr>
                <a:srgbClr val="000000"/>
              </a:buClr>
              <a:buSzPts val="21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21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sldNum" idx="12"/>
          </p:nvPr>
        </p:nvSpPr>
        <p:spPr>
          <a:xfrm>
            <a:off x="12712500" y="10010000"/>
            <a:ext cx="4050000" cy="575100"/>
          </a:xfrm>
          <a:prstGeom prst="rect">
            <a:avLst/>
          </a:prstGeom>
          <a:noFill/>
          <a:ln>
            <a:noFill/>
          </a:ln>
        </p:spPr>
        <p:txBody>
          <a:bodyPr spcFirstLastPara="1" wrap="square" lIns="137975" tIns="68975" rIns="137975" bIns="68975"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ca-ES"/>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lide16.xm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dogc.gencat.cat/ca/document-del-dogc/?documentId=958004"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govern.cat/govern/docs/2021/09/23/15/35/7e77cb1b-89df-4a17-881d-b72104ca74ae.pdf" TargetMode="External"/><Relationship Id="rId5" Type="http://schemas.openxmlformats.org/officeDocument/2006/relationships/hyperlink" Target="https://dogc.gencat.cat/ca/document-del-dogc/?documentId=958004" TargetMode="External"/><Relationship Id="rId4" Type="http://schemas.openxmlformats.org/officeDocument/2006/relationships/hyperlink" Target="http://www.sindic.cat/site/unitFiles/6058/Pacte%20segregacio%20escolar%202018_definitiu.pdf"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jpg"/><Relationship Id="rId4" Type="http://schemas.openxmlformats.org/officeDocument/2006/relationships/hyperlink" Target="https://dogc.gencat.cat/ca/document-del-dogc/?documentId=958004"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hyperlink" Target="https://educacio.gencat.cat/ca/departament/avaluacio-politiques-publiques/avaluacions-finalitzades/plans-educatius-entorn/index.html" TargetMode="External"/><Relationship Id="rId5" Type="http://schemas.openxmlformats.org/officeDocument/2006/relationships/image" Target="../media/image16.jpg"/><Relationship Id="rId4" Type="http://schemas.openxmlformats.org/officeDocument/2006/relationships/hyperlink" Target="http://xtec.gencat.cat/ca/comunitat/entorn_pee/"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8.jpg"/><Relationship Id="rId4" Type="http://schemas.openxmlformats.org/officeDocument/2006/relationships/hyperlink" Target="https://projectes.xtec.cat/pe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drive.google.com/drive/folders/1BAePVTapwlstC_KIYEoFSzCH4cSOD56B" TargetMode="Externa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2558bc4e1c5_0_0"/>
          <p:cNvSpPr/>
          <p:nvPr/>
        </p:nvSpPr>
        <p:spPr>
          <a:xfrm>
            <a:off x="-1475" y="-5850"/>
            <a:ext cx="18000600" cy="10799700"/>
          </a:xfrm>
          <a:prstGeom prst="rect">
            <a:avLst/>
          </a:prstGeom>
          <a:solidFill>
            <a:srgbClr val="F99605"/>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90" name="Google Shape;90;g2558bc4e1c5_0_0"/>
          <p:cNvPicPr preferRelativeResize="0"/>
          <p:nvPr/>
        </p:nvPicPr>
        <p:blipFill rotWithShape="1">
          <a:blip r:embed="rId3">
            <a:alphaModFix/>
          </a:blip>
          <a:srcRect/>
          <a:stretch/>
        </p:blipFill>
        <p:spPr>
          <a:xfrm>
            <a:off x="6672287" y="1470550"/>
            <a:ext cx="4401976" cy="2115000"/>
          </a:xfrm>
          <a:prstGeom prst="rect">
            <a:avLst/>
          </a:prstGeom>
          <a:noFill/>
          <a:ln>
            <a:noFill/>
          </a:ln>
        </p:spPr>
      </p:pic>
      <p:sp>
        <p:nvSpPr>
          <p:cNvPr id="91" name="Google Shape;91;g2558bc4e1c5_0_0"/>
          <p:cNvSpPr txBox="1"/>
          <p:nvPr/>
        </p:nvSpPr>
        <p:spPr>
          <a:xfrm>
            <a:off x="2235625" y="5318100"/>
            <a:ext cx="13526400" cy="209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ca-ES" sz="4800" b="0" i="0" u="none" strike="noStrike" cap="none">
                <a:solidFill>
                  <a:schemeClr val="lt1"/>
                </a:solidFill>
                <a:latin typeface="Open Sans ExtraBold"/>
                <a:ea typeface="Open Sans ExtraBold"/>
                <a:cs typeface="Open Sans ExtraBold"/>
                <a:sym typeface="Open Sans ExtraBold"/>
              </a:rPr>
              <a:t>Plans educatius d’entorn</a:t>
            </a:r>
            <a:endParaRPr sz="4800" b="0" i="0" u="none" strike="noStrike" cap="none">
              <a:solidFill>
                <a:schemeClr val="lt1"/>
              </a:solidFill>
              <a:latin typeface="Open Sans ExtraBold"/>
              <a:ea typeface="Open Sans ExtraBold"/>
              <a:cs typeface="Open Sans ExtraBold"/>
              <a:sym typeface="Open Sans ExtraBold"/>
            </a:endParaRPr>
          </a:p>
          <a:p>
            <a:pPr marL="0" marR="0" lvl="0" indent="0" algn="ctr" rtl="0">
              <a:lnSpc>
                <a:spcPct val="100000"/>
              </a:lnSpc>
              <a:spcBef>
                <a:spcPts val="0"/>
              </a:spcBef>
              <a:spcAft>
                <a:spcPts val="0"/>
              </a:spcAft>
              <a:buClr>
                <a:srgbClr val="000000"/>
              </a:buClr>
              <a:buSzPts val="4800"/>
              <a:buFont typeface="Arial"/>
              <a:buNone/>
            </a:pPr>
            <a:r>
              <a:rPr lang="ca-ES" sz="3800" b="0" i="0" u="none" strike="noStrike" cap="none">
                <a:solidFill>
                  <a:schemeClr val="lt1"/>
                </a:solidFill>
                <a:latin typeface="Open Sans ExtraBold"/>
                <a:ea typeface="Open Sans ExtraBold"/>
                <a:cs typeface="Open Sans ExtraBold"/>
                <a:sym typeface="Open Sans ExtraBold"/>
              </a:rPr>
              <a:t>Castell d’Aro, Platja d’Aro i S’Agaró</a:t>
            </a:r>
            <a:br>
              <a:rPr lang="ca-ES" sz="3800" b="0" i="0" u="none" strike="noStrike" cap="none">
                <a:solidFill>
                  <a:schemeClr val="lt1"/>
                </a:solidFill>
                <a:latin typeface="Open Sans ExtraBold"/>
                <a:ea typeface="Open Sans ExtraBold"/>
                <a:cs typeface="Open Sans ExtraBold"/>
                <a:sym typeface="Open Sans ExtraBold"/>
              </a:rPr>
            </a:br>
            <a:r>
              <a:rPr lang="ca-ES" sz="3800" b="0" i="1" u="none" strike="noStrike" cap="none">
                <a:solidFill>
                  <a:schemeClr val="lt1"/>
                </a:solidFill>
                <a:latin typeface="Open Sans SemiBold"/>
                <a:ea typeface="Open Sans SemiBold"/>
                <a:cs typeface="Open Sans SemiBold"/>
                <a:sym typeface="Open Sans SemiBold"/>
              </a:rPr>
              <a:t>Un compromís comunitari per a l’èxit educatiu</a:t>
            </a:r>
            <a:endParaRPr sz="3800" b="0" i="1" u="none" strike="noStrike" cap="none">
              <a:solidFill>
                <a:schemeClr val="lt1"/>
              </a:solidFill>
              <a:latin typeface="Open Sans SemiBold"/>
              <a:ea typeface="Open Sans SemiBold"/>
              <a:cs typeface="Open Sans SemiBold"/>
              <a:sym typeface="Open Sans SemiBold"/>
            </a:endParaRPr>
          </a:p>
        </p:txBody>
      </p:sp>
      <p:pic>
        <p:nvPicPr>
          <p:cNvPr id="92" name="Google Shape;92;g2558bc4e1c5_0_0"/>
          <p:cNvPicPr preferRelativeResize="0"/>
          <p:nvPr/>
        </p:nvPicPr>
        <p:blipFill rotWithShape="1">
          <a:blip r:embed="rId4">
            <a:alphaModFix/>
          </a:blip>
          <a:srcRect/>
          <a:stretch/>
        </p:blipFill>
        <p:spPr>
          <a:xfrm>
            <a:off x="-1500" y="7736925"/>
            <a:ext cx="18000650" cy="1508400"/>
          </a:xfrm>
          <a:prstGeom prst="rect">
            <a:avLst/>
          </a:prstGeom>
          <a:noFill/>
          <a:ln>
            <a:noFill/>
          </a:ln>
        </p:spPr>
      </p:pic>
      <p:pic>
        <p:nvPicPr>
          <p:cNvPr id="93" name="Google Shape;93;g2558bc4e1c5_0_0"/>
          <p:cNvPicPr preferRelativeResize="0"/>
          <p:nvPr/>
        </p:nvPicPr>
        <p:blipFill rotWithShape="1">
          <a:blip r:embed="rId5">
            <a:alphaModFix/>
          </a:blip>
          <a:srcRect/>
          <a:stretch/>
        </p:blipFill>
        <p:spPr>
          <a:xfrm>
            <a:off x="5549862" y="9547200"/>
            <a:ext cx="6646825" cy="8535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g2558bbcc1ce_0_184"/>
          <p:cNvSpPr/>
          <p:nvPr/>
        </p:nvSpPr>
        <p:spPr>
          <a:xfrm>
            <a:off x="2445925" y="1689075"/>
            <a:ext cx="12633900" cy="2601900"/>
          </a:xfrm>
          <a:prstGeom prst="roundRect">
            <a:avLst>
              <a:gd name="adj" fmla="val 3465"/>
            </a:avLst>
          </a:prstGeom>
          <a:solidFill>
            <a:srgbClr val="FFFFFF"/>
          </a:solid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44" name="Google Shape;244;g2558bbcc1ce_0_184"/>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245" name="Google Shape;245;g2558bbcc1ce_0_184"/>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g2558bbcc1ce_0_184"/>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g2558bbcc1ce_0_184"/>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g2558bbcc1ce_0_184"/>
          <p:cNvSpPr/>
          <p:nvPr/>
        </p:nvSpPr>
        <p:spPr>
          <a:xfrm>
            <a:off x="10798475" y="417900"/>
            <a:ext cx="48969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ca-ES" sz="3000" b="1" i="0" u="none" strike="noStrike" cap="none">
                <a:solidFill>
                  <a:srgbClr val="FFFFFF"/>
                </a:solidFill>
                <a:latin typeface="Arial"/>
                <a:ea typeface="Arial"/>
                <a:cs typeface="Arial"/>
                <a:sym typeface="Arial"/>
              </a:rPr>
              <a:t> </a:t>
            </a:r>
            <a:r>
              <a:rPr lang="ca-ES" sz="3000" b="1" i="0" u="none" strike="noStrike" cap="none">
                <a:solidFill>
                  <a:schemeClr val="lt1"/>
                </a:solidFill>
                <a:latin typeface="Arial"/>
                <a:ea typeface="Arial"/>
                <a:cs typeface="Arial"/>
                <a:sym typeface="Arial"/>
              </a:rPr>
              <a:t>Els PEE en l’actualitat</a:t>
            </a:r>
            <a:endParaRPr sz="3000" b="1" i="0" u="none" strike="noStrike" cap="none">
              <a:solidFill>
                <a:srgbClr val="FFFFFF"/>
              </a:solidFill>
              <a:latin typeface="Arial"/>
              <a:ea typeface="Arial"/>
              <a:cs typeface="Arial"/>
              <a:sym typeface="Arial"/>
            </a:endParaRPr>
          </a:p>
        </p:txBody>
      </p:sp>
      <p:sp>
        <p:nvSpPr>
          <p:cNvPr id="249" name="Google Shape;249;g2558bbcc1ce_0_184"/>
          <p:cNvSpPr/>
          <p:nvPr/>
        </p:nvSpPr>
        <p:spPr>
          <a:xfrm>
            <a:off x="6984575" y="2503173"/>
            <a:ext cx="1832400" cy="831000"/>
          </a:xfrm>
          <a:prstGeom prst="ellipse">
            <a:avLst/>
          </a:prstGeom>
          <a:noFill/>
          <a:ln w="38100" cap="flat" cmpd="sng">
            <a:solidFill>
              <a:srgbClr val="72707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2200"/>
              <a:buFont typeface="Arial"/>
              <a:buNone/>
            </a:pPr>
            <a:r>
              <a:rPr lang="ca-ES" sz="2400" b="1" i="0" u="sng" strike="noStrike" cap="none">
                <a:solidFill>
                  <a:srgbClr val="727070"/>
                </a:solidFill>
                <a:latin typeface="Arial"/>
                <a:ea typeface="Arial"/>
                <a:cs typeface="Arial"/>
                <a:sym typeface="Arial"/>
                <a:hlinkClick r:id="rId4">
                  <a:extLst>
                    <a:ext uri="{A12FA001-AC4F-418D-AE19-62706E023703}">
                      <ahyp:hlinkClr xmlns:ahyp="http://schemas.microsoft.com/office/drawing/2018/hyperlinkcolor" val="tx"/>
                    </a:ext>
                  </a:extLst>
                </a:hlinkClick>
              </a:rPr>
              <a:t>SOAC</a:t>
            </a:r>
            <a:endParaRPr sz="2400" b="0" i="0" u="none" strike="noStrike" cap="none">
              <a:solidFill>
                <a:srgbClr val="727070"/>
              </a:solidFill>
              <a:latin typeface="Arial"/>
              <a:ea typeface="Arial"/>
              <a:cs typeface="Arial"/>
              <a:sym typeface="Arial"/>
            </a:endParaRPr>
          </a:p>
        </p:txBody>
      </p:sp>
      <p:sp>
        <p:nvSpPr>
          <p:cNvPr id="250" name="Google Shape;250;g2558bbcc1ce_0_184"/>
          <p:cNvSpPr/>
          <p:nvPr/>
        </p:nvSpPr>
        <p:spPr>
          <a:xfrm>
            <a:off x="8788300" y="1879925"/>
            <a:ext cx="1607100" cy="796200"/>
          </a:xfrm>
          <a:prstGeom prst="ellipse">
            <a:avLst/>
          </a:prstGeom>
          <a:noFill/>
          <a:ln w="38100" cap="flat" cmpd="sng">
            <a:solidFill>
              <a:srgbClr val="72707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ca-ES" sz="2400" b="1" i="0" u="none" strike="noStrike" cap="none">
                <a:solidFill>
                  <a:srgbClr val="727070"/>
                </a:solidFill>
                <a:latin typeface="Arial"/>
                <a:ea typeface="Arial"/>
                <a:cs typeface="Arial"/>
                <a:sym typeface="Arial"/>
              </a:rPr>
              <a:t>OME</a:t>
            </a:r>
            <a:endParaRPr sz="2400" b="1" i="0" u="none" strike="noStrike" cap="none">
              <a:solidFill>
                <a:srgbClr val="727070"/>
              </a:solidFill>
              <a:latin typeface="Arial"/>
              <a:ea typeface="Arial"/>
              <a:cs typeface="Arial"/>
              <a:sym typeface="Arial"/>
            </a:endParaRPr>
          </a:p>
        </p:txBody>
      </p:sp>
      <p:sp>
        <p:nvSpPr>
          <p:cNvPr id="251" name="Google Shape;251;g2558bbcc1ce_0_184"/>
          <p:cNvSpPr/>
          <p:nvPr/>
        </p:nvSpPr>
        <p:spPr>
          <a:xfrm>
            <a:off x="10625700" y="1879925"/>
            <a:ext cx="3851700" cy="893700"/>
          </a:xfrm>
          <a:prstGeom prst="ellipse">
            <a:avLst/>
          </a:prstGeom>
          <a:solidFill>
            <a:srgbClr val="FFFFFF"/>
          </a:solidFill>
          <a:ln w="38100" cap="flat" cmpd="sng">
            <a:solidFill>
              <a:srgbClr val="72707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400"/>
              <a:buFont typeface="Arial"/>
              <a:buNone/>
            </a:pPr>
            <a:r>
              <a:rPr lang="ca-ES" sz="2400" b="1" i="0" u="none" strike="noStrike" cap="none">
                <a:solidFill>
                  <a:srgbClr val="727070"/>
                </a:solidFill>
                <a:latin typeface="Arial"/>
                <a:ea typeface="Arial"/>
                <a:cs typeface="Arial"/>
                <a:sym typeface="Arial"/>
              </a:rPr>
              <a:t>C. escolarització</a:t>
            </a:r>
            <a:endParaRPr sz="2400" b="0" i="0" u="none" strike="noStrike" cap="none">
              <a:solidFill>
                <a:srgbClr val="727070"/>
              </a:solidFill>
              <a:latin typeface="Arial"/>
              <a:ea typeface="Arial"/>
              <a:cs typeface="Arial"/>
              <a:sym typeface="Arial"/>
            </a:endParaRPr>
          </a:p>
        </p:txBody>
      </p:sp>
      <p:cxnSp>
        <p:nvCxnSpPr>
          <p:cNvPr id="252" name="Google Shape;252;g2558bbcc1ce_0_184"/>
          <p:cNvCxnSpPr/>
          <p:nvPr/>
        </p:nvCxnSpPr>
        <p:spPr>
          <a:xfrm>
            <a:off x="10395174" y="2264016"/>
            <a:ext cx="230400" cy="0"/>
          </a:xfrm>
          <a:prstGeom prst="straightConnector1">
            <a:avLst/>
          </a:prstGeom>
          <a:noFill/>
          <a:ln w="38100" cap="flat" cmpd="sng">
            <a:solidFill>
              <a:srgbClr val="727070"/>
            </a:solidFill>
            <a:prstDash val="solid"/>
            <a:miter lim="800000"/>
            <a:headEnd type="none" w="sm" len="sm"/>
            <a:tailEnd type="none" w="sm" len="sm"/>
          </a:ln>
        </p:spPr>
      </p:cxnSp>
      <p:cxnSp>
        <p:nvCxnSpPr>
          <p:cNvPr id="253" name="Google Shape;253;g2558bbcc1ce_0_184"/>
          <p:cNvCxnSpPr/>
          <p:nvPr/>
        </p:nvCxnSpPr>
        <p:spPr>
          <a:xfrm>
            <a:off x="10103975" y="5210663"/>
            <a:ext cx="914400" cy="914400"/>
          </a:xfrm>
          <a:prstGeom prst="straightConnector1">
            <a:avLst/>
          </a:prstGeom>
          <a:noFill/>
          <a:ln>
            <a:noFill/>
          </a:ln>
        </p:spPr>
      </p:cxnSp>
      <p:sp>
        <p:nvSpPr>
          <p:cNvPr id="254" name="Google Shape;254;g2558bbcc1ce_0_184"/>
          <p:cNvSpPr txBox="1"/>
          <p:nvPr/>
        </p:nvSpPr>
        <p:spPr>
          <a:xfrm>
            <a:off x="9521126" y="3097350"/>
            <a:ext cx="3268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00000"/>
              </a:buClr>
              <a:buSzPts val="1200"/>
              <a:buFont typeface="Arial"/>
              <a:buNone/>
            </a:pPr>
            <a:r>
              <a:rPr lang="ca-ES" sz="1800" b="1" i="0" u="none" strike="noStrike" cap="none">
                <a:solidFill>
                  <a:srgbClr val="727070"/>
                </a:solidFill>
                <a:latin typeface="Arial"/>
                <a:ea typeface="Arial"/>
                <a:cs typeface="Arial"/>
                <a:sym typeface="Arial"/>
              </a:rPr>
              <a:t>Distribució equilibrada</a:t>
            </a:r>
            <a:endParaRPr sz="1800" b="0" i="0" u="none" strike="noStrike" cap="none">
              <a:solidFill>
                <a:srgbClr val="727070"/>
              </a:solidFill>
              <a:latin typeface="Arial"/>
              <a:ea typeface="Arial"/>
              <a:cs typeface="Arial"/>
              <a:sym typeface="Arial"/>
            </a:endParaRPr>
          </a:p>
        </p:txBody>
      </p:sp>
      <p:cxnSp>
        <p:nvCxnSpPr>
          <p:cNvPr id="255" name="Google Shape;255;g2558bbcc1ce_0_184"/>
          <p:cNvCxnSpPr/>
          <p:nvPr/>
        </p:nvCxnSpPr>
        <p:spPr>
          <a:xfrm>
            <a:off x="8673366" y="6087681"/>
            <a:ext cx="1355400" cy="1218300"/>
          </a:xfrm>
          <a:prstGeom prst="straightConnector1">
            <a:avLst/>
          </a:prstGeom>
          <a:noFill/>
          <a:ln>
            <a:noFill/>
          </a:ln>
        </p:spPr>
      </p:cxnSp>
      <p:sp>
        <p:nvSpPr>
          <p:cNvPr id="256" name="Google Shape;256;g2558bbcc1ce_0_184"/>
          <p:cNvSpPr txBox="1"/>
          <p:nvPr/>
        </p:nvSpPr>
        <p:spPr>
          <a:xfrm>
            <a:off x="3976109" y="5880364"/>
            <a:ext cx="8799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ca-ES" sz="2200" b="1" i="0" u="none" strike="noStrike" cap="none">
                <a:solidFill>
                  <a:srgbClr val="000000"/>
                </a:solidFill>
                <a:latin typeface="Arial"/>
                <a:ea typeface="Arial"/>
                <a:cs typeface="Arial"/>
                <a:sym typeface="Arial"/>
              </a:rPr>
              <a:t>0-3</a:t>
            </a:r>
            <a:endParaRPr sz="1400" b="0" i="0" u="none" strike="noStrike" cap="none">
              <a:solidFill>
                <a:srgbClr val="000000"/>
              </a:solidFill>
              <a:latin typeface="Arial"/>
              <a:ea typeface="Arial"/>
              <a:cs typeface="Arial"/>
              <a:sym typeface="Arial"/>
            </a:endParaRPr>
          </a:p>
        </p:txBody>
      </p:sp>
      <p:sp>
        <p:nvSpPr>
          <p:cNvPr id="257" name="Google Shape;257;g2558bbcc1ce_0_184"/>
          <p:cNvSpPr txBox="1"/>
          <p:nvPr/>
        </p:nvSpPr>
        <p:spPr>
          <a:xfrm>
            <a:off x="6857849" y="5920413"/>
            <a:ext cx="36381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ca-ES" sz="1800" b="1" i="0" u="none" strike="noStrike" cap="none">
                <a:solidFill>
                  <a:srgbClr val="000000"/>
                </a:solidFill>
                <a:latin typeface="Arial"/>
                <a:ea typeface="Arial"/>
                <a:cs typeface="Arial"/>
                <a:sym typeface="Arial"/>
              </a:rPr>
              <a:t>Educació obligatòria</a:t>
            </a:r>
            <a:endParaRPr sz="1400" b="0" i="0" u="none" strike="noStrike" cap="none">
              <a:solidFill>
                <a:srgbClr val="000000"/>
              </a:solidFill>
              <a:latin typeface="Arial"/>
              <a:ea typeface="Arial"/>
              <a:cs typeface="Arial"/>
              <a:sym typeface="Arial"/>
            </a:endParaRPr>
          </a:p>
        </p:txBody>
      </p:sp>
      <p:sp>
        <p:nvSpPr>
          <p:cNvPr id="258" name="Google Shape;258;g2558bbcc1ce_0_184"/>
          <p:cNvSpPr txBox="1"/>
          <p:nvPr/>
        </p:nvSpPr>
        <p:spPr>
          <a:xfrm>
            <a:off x="10772540" y="5687855"/>
            <a:ext cx="14520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1400"/>
              <a:buFont typeface="Arial"/>
              <a:buNone/>
            </a:pPr>
            <a:r>
              <a:rPr lang="ca-ES" sz="1800" b="1" i="0" u="none" strike="noStrike" cap="none">
                <a:solidFill>
                  <a:srgbClr val="FF9900"/>
                </a:solidFill>
                <a:latin typeface="Arial"/>
                <a:ea typeface="Arial"/>
                <a:cs typeface="Arial"/>
                <a:sym typeface="Arial"/>
              </a:rPr>
              <a:t>Pas </a:t>
            </a:r>
            <a:endParaRPr sz="1800" b="0" i="0" u="none" strike="noStrike" cap="none">
              <a:solidFill>
                <a:srgbClr val="FF9900"/>
              </a:solidFill>
              <a:latin typeface="Arial"/>
              <a:ea typeface="Arial"/>
              <a:cs typeface="Arial"/>
              <a:sym typeface="Arial"/>
            </a:endParaRPr>
          </a:p>
          <a:p>
            <a:pPr marL="0" marR="0" lvl="0" indent="0" algn="ctr" rtl="0">
              <a:lnSpc>
                <a:spcPct val="100000"/>
              </a:lnSpc>
              <a:spcBef>
                <a:spcPts val="0"/>
              </a:spcBef>
              <a:spcAft>
                <a:spcPts val="0"/>
              </a:spcAft>
              <a:buClr>
                <a:srgbClr val="C00000"/>
              </a:buClr>
              <a:buSzPts val="1400"/>
              <a:buFont typeface="Arial"/>
              <a:buNone/>
            </a:pPr>
            <a:r>
              <a:rPr lang="ca-ES" sz="1800" b="1" i="0" u="none" strike="noStrike" cap="none">
                <a:solidFill>
                  <a:srgbClr val="FF9900"/>
                </a:solidFill>
                <a:latin typeface="Arial"/>
                <a:ea typeface="Arial"/>
                <a:cs typeface="Arial"/>
                <a:sym typeface="Arial"/>
              </a:rPr>
              <a:t>d’etapa</a:t>
            </a:r>
            <a:endParaRPr sz="1800" b="0" i="0" u="none" strike="noStrike" cap="none">
              <a:solidFill>
                <a:srgbClr val="FF9900"/>
              </a:solidFill>
              <a:latin typeface="Arial"/>
              <a:ea typeface="Arial"/>
              <a:cs typeface="Arial"/>
              <a:sym typeface="Arial"/>
            </a:endParaRPr>
          </a:p>
        </p:txBody>
      </p:sp>
      <p:sp>
        <p:nvSpPr>
          <p:cNvPr id="259" name="Google Shape;259;g2558bbcc1ce_0_184"/>
          <p:cNvSpPr txBox="1"/>
          <p:nvPr/>
        </p:nvSpPr>
        <p:spPr>
          <a:xfrm>
            <a:off x="3105375" y="6364808"/>
            <a:ext cx="11601900" cy="1269600"/>
          </a:xfrm>
          <a:prstGeom prst="rect">
            <a:avLst/>
          </a:prstGeom>
          <a:solidFill>
            <a:srgbClr val="DCE0DE"/>
          </a:solidFill>
          <a:ln w="3810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ca-ES" sz="1400" b="1" i="0" u="none" strike="noStrike" cap="none">
                <a:solidFill>
                  <a:srgbClr val="000000"/>
                </a:solidFill>
                <a:latin typeface="Arial"/>
                <a:ea typeface="Arial"/>
                <a:cs typeface="Arial"/>
                <a:sym typeface="Arial"/>
              </a:rPr>
              <a:t>                     </a:t>
            </a:r>
            <a:endParaRPr sz="1400" b="1" i="0" u="none" strike="noStrike" cap="none">
              <a:solidFill>
                <a:srgbClr val="000000"/>
              </a:solidFill>
              <a:latin typeface="Arial"/>
              <a:ea typeface="Arial"/>
              <a:cs typeface="Arial"/>
              <a:sym typeface="Arial"/>
            </a:endParaRPr>
          </a:p>
        </p:txBody>
      </p:sp>
      <p:sp>
        <p:nvSpPr>
          <p:cNvPr id="260" name="Google Shape;260;g2558bbcc1ce_0_184"/>
          <p:cNvSpPr txBox="1"/>
          <p:nvPr/>
        </p:nvSpPr>
        <p:spPr>
          <a:xfrm>
            <a:off x="6164700" y="6563649"/>
            <a:ext cx="5071800" cy="23226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p:txBody>
      </p:sp>
      <p:cxnSp>
        <p:nvCxnSpPr>
          <p:cNvPr id="261" name="Google Shape;261;g2558bbcc1ce_0_184"/>
          <p:cNvCxnSpPr/>
          <p:nvPr/>
        </p:nvCxnSpPr>
        <p:spPr>
          <a:xfrm>
            <a:off x="11485602" y="6381731"/>
            <a:ext cx="0" cy="2322600"/>
          </a:xfrm>
          <a:prstGeom prst="straightConnector1">
            <a:avLst/>
          </a:prstGeom>
          <a:noFill/>
          <a:ln w="9525" cap="flat" cmpd="sng">
            <a:solidFill>
              <a:srgbClr val="000000"/>
            </a:solidFill>
            <a:prstDash val="solid"/>
            <a:miter lim="800000"/>
            <a:headEnd type="none" w="sm" len="sm"/>
            <a:tailEnd type="none" w="sm" len="sm"/>
          </a:ln>
        </p:spPr>
      </p:cxnSp>
      <p:cxnSp>
        <p:nvCxnSpPr>
          <p:cNvPr id="262" name="Google Shape;262;g2558bbcc1ce_0_184"/>
          <p:cNvCxnSpPr/>
          <p:nvPr/>
        </p:nvCxnSpPr>
        <p:spPr>
          <a:xfrm>
            <a:off x="5901137" y="6381731"/>
            <a:ext cx="0" cy="2322600"/>
          </a:xfrm>
          <a:prstGeom prst="straightConnector1">
            <a:avLst/>
          </a:prstGeom>
          <a:noFill/>
          <a:ln w="9525" cap="flat" cmpd="sng">
            <a:solidFill>
              <a:srgbClr val="000000"/>
            </a:solidFill>
            <a:prstDash val="solid"/>
            <a:miter lim="800000"/>
            <a:headEnd type="none" w="sm" len="sm"/>
            <a:tailEnd type="none" w="sm" len="sm"/>
          </a:ln>
        </p:spPr>
      </p:cxnSp>
      <p:sp>
        <p:nvSpPr>
          <p:cNvPr id="263" name="Google Shape;263;g2558bbcc1ce_0_184"/>
          <p:cNvSpPr txBox="1"/>
          <p:nvPr/>
        </p:nvSpPr>
        <p:spPr>
          <a:xfrm>
            <a:off x="6301204" y="7612939"/>
            <a:ext cx="4751400" cy="95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ca-ES" sz="1400" b="1" i="0" u="none" strike="noStrike" cap="none">
                <a:solidFill>
                  <a:srgbClr val="000000"/>
                </a:solidFill>
                <a:latin typeface="Arial"/>
                <a:ea typeface="Arial"/>
                <a:cs typeface="Arial"/>
                <a:sym typeface="Arial"/>
              </a:rPr>
              <a:t>Orientació educativa i acció tutorial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ca-ES" sz="1400" b="1" i="0" u="none" strike="noStrike" cap="none">
                <a:solidFill>
                  <a:srgbClr val="000000"/>
                </a:solidFill>
                <a:latin typeface="Arial"/>
                <a:ea typeface="Arial"/>
                <a:cs typeface="Arial"/>
                <a:sym typeface="Arial"/>
              </a:rPr>
              <a:t>       Educació infantil (2n cicle)</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ca-ES" sz="1400" b="1" i="0" u="none" strike="noStrike" cap="none">
                <a:solidFill>
                  <a:srgbClr val="000000"/>
                </a:solidFill>
                <a:latin typeface="Arial"/>
                <a:ea typeface="Arial"/>
                <a:cs typeface="Arial"/>
                <a:sym typeface="Arial"/>
              </a:rPr>
              <a:t>       Ensenyaments obligatoris</a:t>
            </a:r>
            <a:endParaRPr sz="1400" b="0" i="0" u="none" strike="noStrike" cap="none">
              <a:solidFill>
                <a:srgbClr val="000000"/>
              </a:solidFill>
              <a:latin typeface="Arial"/>
              <a:ea typeface="Arial"/>
              <a:cs typeface="Arial"/>
              <a:sym typeface="Arial"/>
            </a:endParaRPr>
          </a:p>
        </p:txBody>
      </p:sp>
      <p:sp>
        <p:nvSpPr>
          <p:cNvPr id="264" name="Google Shape;264;g2558bbcc1ce_0_184"/>
          <p:cNvSpPr txBox="1"/>
          <p:nvPr/>
        </p:nvSpPr>
        <p:spPr>
          <a:xfrm>
            <a:off x="6164710" y="6591164"/>
            <a:ext cx="50316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ca-ES" sz="1400" b="1" i="0" u="none" strike="noStrike" cap="none">
                <a:solidFill>
                  <a:srgbClr val="000000"/>
                </a:solidFill>
                <a:latin typeface="Arial"/>
                <a:ea typeface="Arial"/>
                <a:cs typeface="Arial"/>
                <a:sym typeface="Arial"/>
              </a:rPr>
              <a:t>Itineraris formatius personalitzats</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ca-ES" sz="1400" b="1" i="0" u="none" strike="noStrike" cap="none">
                <a:solidFill>
                  <a:srgbClr val="000000"/>
                </a:solidFill>
                <a:latin typeface="Arial"/>
                <a:ea typeface="Arial"/>
                <a:cs typeface="Arial"/>
                <a:sym typeface="Arial"/>
              </a:rPr>
              <a:t>Detecció precoç</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ca-ES" sz="1400" b="1" i="0" u="none" strike="noStrike" cap="none">
                <a:solidFill>
                  <a:srgbClr val="000000"/>
                </a:solidFill>
                <a:latin typeface="Arial"/>
                <a:ea typeface="Arial"/>
                <a:cs typeface="Arial"/>
                <a:sym typeface="Arial"/>
              </a:rPr>
              <a:t>Atenció i seguiment de l’alumnat absentista</a:t>
            </a:r>
            <a:endParaRPr sz="1400" b="1" i="0" u="none" strike="noStrike" cap="none">
              <a:solidFill>
                <a:srgbClr val="000000"/>
              </a:solidFill>
              <a:latin typeface="Arial"/>
              <a:ea typeface="Arial"/>
              <a:cs typeface="Arial"/>
              <a:sym typeface="Arial"/>
            </a:endParaRPr>
          </a:p>
        </p:txBody>
      </p:sp>
      <p:sp>
        <p:nvSpPr>
          <p:cNvPr id="265" name="Google Shape;265;g2558bbcc1ce_0_184"/>
          <p:cNvSpPr txBox="1"/>
          <p:nvPr/>
        </p:nvSpPr>
        <p:spPr>
          <a:xfrm>
            <a:off x="3345425" y="6563650"/>
            <a:ext cx="2285100" cy="23226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Arial"/>
              <a:ea typeface="Arial"/>
              <a:cs typeface="Arial"/>
              <a:sym typeface="Arial"/>
            </a:endParaRPr>
          </a:p>
        </p:txBody>
      </p:sp>
      <p:sp>
        <p:nvSpPr>
          <p:cNvPr id="266" name="Google Shape;266;g2558bbcc1ce_0_184"/>
          <p:cNvSpPr txBox="1"/>
          <p:nvPr/>
        </p:nvSpPr>
        <p:spPr>
          <a:xfrm>
            <a:off x="3373655" y="7587553"/>
            <a:ext cx="2294100" cy="738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ca-ES" sz="1400" b="1" i="0" u="none" strike="noStrike" cap="none">
                <a:solidFill>
                  <a:srgbClr val="000000"/>
                </a:solidFill>
                <a:latin typeface="Arial"/>
                <a:ea typeface="Arial"/>
                <a:cs typeface="Arial"/>
                <a:sym typeface="Arial"/>
              </a:rPr>
              <a:t>Escola bressol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ca-ES" sz="1400" b="1" i="0" u="none" strike="noStrike" cap="none">
                <a:solidFill>
                  <a:srgbClr val="000000"/>
                </a:solidFill>
                <a:latin typeface="Arial"/>
                <a:ea typeface="Arial"/>
                <a:cs typeface="Arial"/>
                <a:sym typeface="Arial"/>
              </a:rPr>
              <a:t>Espais familiars</a:t>
            </a:r>
            <a:endParaRPr sz="1400" b="0" i="0" u="none" strike="noStrike" cap="none">
              <a:solidFill>
                <a:srgbClr val="000000"/>
              </a:solidFill>
              <a:latin typeface="Arial"/>
              <a:ea typeface="Arial"/>
              <a:cs typeface="Arial"/>
              <a:sym typeface="Arial"/>
            </a:endParaRPr>
          </a:p>
        </p:txBody>
      </p:sp>
      <p:sp>
        <p:nvSpPr>
          <p:cNvPr id="267" name="Google Shape;267;g2558bbcc1ce_0_184"/>
          <p:cNvSpPr txBox="1"/>
          <p:nvPr/>
        </p:nvSpPr>
        <p:spPr>
          <a:xfrm>
            <a:off x="3411309" y="6563662"/>
            <a:ext cx="2294100" cy="954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ca-ES" sz="1400" b="1" i="0" u="none" strike="noStrike" cap="none">
                <a:solidFill>
                  <a:srgbClr val="000000"/>
                </a:solidFill>
                <a:latin typeface="Arial"/>
                <a:ea typeface="Arial"/>
                <a:cs typeface="Arial"/>
                <a:sym typeface="Arial"/>
              </a:rPr>
              <a:t>Orientació i acompanyament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ca-ES" sz="1400" b="1" i="0" u="none" strike="noStrike" cap="none">
                <a:solidFill>
                  <a:srgbClr val="000000"/>
                </a:solidFill>
                <a:latin typeface="Arial"/>
                <a:ea typeface="Arial"/>
                <a:cs typeface="Arial"/>
                <a:sym typeface="Arial"/>
              </a:rPr>
              <a:t>familiar</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ca-ES" sz="1400" b="1" i="0" u="none" strike="noStrike" cap="none">
                <a:solidFill>
                  <a:srgbClr val="000000"/>
                </a:solidFill>
                <a:latin typeface="Arial"/>
                <a:ea typeface="Arial"/>
                <a:cs typeface="Arial"/>
                <a:sym typeface="Arial"/>
              </a:rPr>
              <a:t>Detecció precoç</a:t>
            </a:r>
            <a:endParaRPr sz="1400" b="0" i="0" u="none" strike="noStrike" cap="none">
              <a:solidFill>
                <a:srgbClr val="000000"/>
              </a:solidFill>
              <a:latin typeface="Arial"/>
              <a:ea typeface="Arial"/>
              <a:cs typeface="Arial"/>
              <a:sym typeface="Arial"/>
            </a:endParaRPr>
          </a:p>
        </p:txBody>
      </p:sp>
      <p:sp>
        <p:nvSpPr>
          <p:cNvPr id="268" name="Google Shape;268;g2558bbcc1ce_0_184"/>
          <p:cNvSpPr txBox="1"/>
          <p:nvPr/>
        </p:nvSpPr>
        <p:spPr>
          <a:xfrm>
            <a:off x="3114325" y="5091000"/>
            <a:ext cx="11601900" cy="554100"/>
          </a:xfrm>
          <a:prstGeom prst="rect">
            <a:avLst/>
          </a:prstGeom>
          <a:solidFill>
            <a:srgbClr val="F99605"/>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2200"/>
              <a:buFont typeface="Arial"/>
              <a:buNone/>
            </a:pPr>
            <a:r>
              <a:rPr lang="ca-ES" sz="3000" b="1" i="0" u="none" strike="noStrike" cap="none">
                <a:solidFill>
                  <a:srgbClr val="FFFFFF"/>
                </a:solidFill>
                <a:latin typeface="Arial"/>
                <a:ea typeface="Arial"/>
                <a:cs typeface="Arial"/>
                <a:sym typeface="Arial"/>
              </a:rPr>
              <a:t>Pla d'orientació d’àmbit comunitari - POAC</a:t>
            </a:r>
            <a:endParaRPr sz="3000" b="0" i="0" u="none" strike="noStrike" cap="none">
              <a:solidFill>
                <a:srgbClr val="000000"/>
              </a:solidFill>
              <a:latin typeface="Arial"/>
              <a:ea typeface="Arial"/>
              <a:cs typeface="Arial"/>
              <a:sym typeface="Arial"/>
            </a:endParaRPr>
          </a:p>
        </p:txBody>
      </p:sp>
      <p:sp>
        <p:nvSpPr>
          <p:cNvPr id="269" name="Google Shape;269;g2558bbcc1ce_0_184"/>
          <p:cNvSpPr txBox="1"/>
          <p:nvPr/>
        </p:nvSpPr>
        <p:spPr>
          <a:xfrm>
            <a:off x="11662101" y="6563662"/>
            <a:ext cx="2777100" cy="2282700"/>
          </a:xfrm>
          <a:prstGeom prst="rect">
            <a:avLst/>
          </a:prstGeom>
          <a:noFill/>
          <a:ln w="2857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Arial"/>
              <a:ea typeface="Arial"/>
              <a:cs typeface="Arial"/>
              <a:sym typeface="Arial"/>
            </a:endParaRPr>
          </a:p>
        </p:txBody>
      </p:sp>
      <p:sp>
        <p:nvSpPr>
          <p:cNvPr id="270" name="Google Shape;270;g2558bbcc1ce_0_184"/>
          <p:cNvSpPr txBox="1"/>
          <p:nvPr/>
        </p:nvSpPr>
        <p:spPr>
          <a:xfrm>
            <a:off x="11537375" y="7585438"/>
            <a:ext cx="3026400" cy="1169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ca-ES" sz="1400" b="1" i="0" u="none" strike="noStrike" cap="none">
                <a:solidFill>
                  <a:srgbClr val="000000"/>
                </a:solidFill>
                <a:latin typeface="Arial"/>
                <a:ea typeface="Arial"/>
                <a:cs typeface="Arial"/>
                <a:sym typeface="Arial"/>
              </a:rPr>
              <a:t>C. adults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ca-ES" sz="1400" b="1" i="0" u="none" strike="noStrike" cap="none">
                <a:solidFill>
                  <a:srgbClr val="000000"/>
                </a:solidFill>
                <a:latin typeface="Arial"/>
                <a:ea typeface="Arial"/>
                <a:cs typeface="Arial"/>
                <a:sym typeface="Arial"/>
              </a:rPr>
              <a:t>C. noves oportunitats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ca-ES" sz="1400" b="1" i="0" u="none" strike="noStrike" cap="none">
                <a:solidFill>
                  <a:srgbClr val="000000"/>
                </a:solidFill>
                <a:latin typeface="Arial"/>
                <a:ea typeface="Arial"/>
                <a:cs typeface="Arial"/>
                <a:sym typeface="Arial"/>
              </a:rPr>
              <a:t>Cicles formatius</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ca-ES" sz="1400" b="1" i="0" u="none" strike="noStrike" cap="none">
                <a:solidFill>
                  <a:srgbClr val="000000"/>
                </a:solidFill>
                <a:latin typeface="Arial"/>
                <a:ea typeface="Arial"/>
                <a:cs typeface="Arial"/>
                <a:sym typeface="Arial"/>
              </a:rPr>
              <a:t>Batxillerats</a:t>
            </a:r>
            <a:endParaRPr sz="1400" b="0" i="0" u="none" strike="noStrike" cap="none">
              <a:solidFill>
                <a:srgbClr val="000000"/>
              </a:solidFill>
              <a:latin typeface="Arial"/>
              <a:ea typeface="Arial"/>
              <a:cs typeface="Arial"/>
              <a:sym typeface="Arial"/>
            </a:endParaRPr>
          </a:p>
        </p:txBody>
      </p:sp>
      <p:sp>
        <p:nvSpPr>
          <p:cNvPr id="271" name="Google Shape;271;g2558bbcc1ce_0_184"/>
          <p:cNvSpPr txBox="1"/>
          <p:nvPr/>
        </p:nvSpPr>
        <p:spPr>
          <a:xfrm>
            <a:off x="11662101" y="6550970"/>
            <a:ext cx="2777100" cy="1139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ca-ES" sz="1400" b="1" i="0" u="none" strike="noStrike" cap="none">
                <a:solidFill>
                  <a:srgbClr val="000000"/>
                </a:solidFill>
                <a:latin typeface="Arial"/>
                <a:ea typeface="Arial"/>
                <a:cs typeface="Arial"/>
                <a:sym typeface="Arial"/>
              </a:rPr>
              <a:t>Orientació,</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ca-ES" sz="1400" b="1" i="0" u="none" strike="noStrike" cap="none">
                <a:solidFill>
                  <a:srgbClr val="000000"/>
                </a:solidFill>
                <a:latin typeface="Arial"/>
                <a:ea typeface="Arial"/>
                <a:cs typeface="Arial"/>
                <a:sym typeface="Arial"/>
              </a:rPr>
              <a:t>acompanyament i</a:t>
            </a:r>
            <a:endParaRPr sz="1400" b="1"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ca-ES" sz="1400" b="1" i="0" u="none" strike="noStrike" cap="none">
                <a:solidFill>
                  <a:srgbClr val="000000"/>
                </a:solidFill>
                <a:latin typeface="Arial"/>
                <a:ea typeface="Arial"/>
                <a:cs typeface="Arial"/>
                <a:sym typeface="Arial"/>
              </a:rPr>
              <a:t>seguiment continuat de l’alumnat amb risc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1" i="0" u="none" strike="noStrike" cap="none">
              <a:solidFill>
                <a:srgbClr val="000000"/>
              </a:solidFill>
              <a:latin typeface="Arial"/>
              <a:ea typeface="Arial"/>
              <a:cs typeface="Arial"/>
              <a:sym typeface="Arial"/>
            </a:endParaRPr>
          </a:p>
        </p:txBody>
      </p:sp>
      <p:cxnSp>
        <p:nvCxnSpPr>
          <p:cNvPr id="272" name="Google Shape;272;g2558bbcc1ce_0_184"/>
          <p:cNvCxnSpPr/>
          <p:nvPr/>
        </p:nvCxnSpPr>
        <p:spPr>
          <a:xfrm>
            <a:off x="8808300" y="2948875"/>
            <a:ext cx="1741800" cy="17100"/>
          </a:xfrm>
          <a:prstGeom prst="straightConnector1">
            <a:avLst/>
          </a:prstGeom>
          <a:noFill/>
          <a:ln w="38100" cap="flat" cmpd="sng">
            <a:solidFill>
              <a:srgbClr val="727070"/>
            </a:solidFill>
            <a:prstDash val="solid"/>
            <a:miter lim="800000"/>
            <a:headEnd type="none" w="sm" len="sm"/>
            <a:tailEnd type="none" w="sm" len="sm"/>
          </a:ln>
        </p:spPr>
      </p:cxnSp>
      <p:cxnSp>
        <p:nvCxnSpPr>
          <p:cNvPr id="273" name="Google Shape;273;g2558bbcc1ce_0_184"/>
          <p:cNvCxnSpPr/>
          <p:nvPr/>
        </p:nvCxnSpPr>
        <p:spPr>
          <a:xfrm rot="10800000">
            <a:off x="10524775" y="2285750"/>
            <a:ext cx="7500" cy="699300"/>
          </a:xfrm>
          <a:prstGeom prst="straightConnector1">
            <a:avLst/>
          </a:prstGeom>
          <a:noFill/>
          <a:ln w="38100" cap="flat" cmpd="sng">
            <a:solidFill>
              <a:srgbClr val="727070"/>
            </a:solidFill>
            <a:prstDash val="solid"/>
            <a:miter lim="800000"/>
            <a:headEnd type="none" w="sm" len="sm"/>
            <a:tailEnd type="none" w="sm" len="sm"/>
          </a:ln>
        </p:spPr>
      </p:cxnSp>
      <p:cxnSp>
        <p:nvCxnSpPr>
          <p:cNvPr id="274" name="Google Shape;274;g2558bbcc1ce_0_184"/>
          <p:cNvCxnSpPr/>
          <p:nvPr/>
        </p:nvCxnSpPr>
        <p:spPr>
          <a:xfrm rot="10800000" flipH="1">
            <a:off x="4112900" y="2942800"/>
            <a:ext cx="2888700" cy="5700"/>
          </a:xfrm>
          <a:prstGeom prst="straightConnector1">
            <a:avLst/>
          </a:prstGeom>
          <a:noFill/>
          <a:ln w="38100" cap="flat" cmpd="sng">
            <a:solidFill>
              <a:srgbClr val="727070"/>
            </a:solidFill>
            <a:prstDash val="solid"/>
            <a:miter lim="800000"/>
            <a:headEnd type="none" w="sm" len="sm"/>
            <a:tailEnd type="none" w="sm" len="sm"/>
          </a:ln>
        </p:spPr>
      </p:cxnSp>
      <p:cxnSp>
        <p:nvCxnSpPr>
          <p:cNvPr id="275" name="Google Shape;275;g2558bbcc1ce_0_184"/>
          <p:cNvCxnSpPr/>
          <p:nvPr/>
        </p:nvCxnSpPr>
        <p:spPr>
          <a:xfrm rot="10800000">
            <a:off x="5280135" y="2607308"/>
            <a:ext cx="0" cy="318600"/>
          </a:xfrm>
          <a:prstGeom prst="straightConnector1">
            <a:avLst/>
          </a:prstGeom>
          <a:noFill/>
          <a:ln w="38100" cap="flat" cmpd="sng">
            <a:solidFill>
              <a:srgbClr val="727070"/>
            </a:solidFill>
            <a:prstDash val="solid"/>
            <a:miter lim="800000"/>
            <a:headEnd type="none" w="sm" len="sm"/>
            <a:tailEnd type="none" w="sm" len="sm"/>
          </a:ln>
        </p:spPr>
      </p:cxnSp>
      <p:cxnSp>
        <p:nvCxnSpPr>
          <p:cNvPr id="276" name="Google Shape;276;g2558bbcc1ce_0_184"/>
          <p:cNvCxnSpPr/>
          <p:nvPr/>
        </p:nvCxnSpPr>
        <p:spPr>
          <a:xfrm rot="10800000">
            <a:off x="4112902" y="2925890"/>
            <a:ext cx="0" cy="321300"/>
          </a:xfrm>
          <a:prstGeom prst="straightConnector1">
            <a:avLst/>
          </a:prstGeom>
          <a:noFill/>
          <a:ln w="38100" cap="flat" cmpd="sng">
            <a:solidFill>
              <a:srgbClr val="727070"/>
            </a:solidFill>
            <a:prstDash val="solid"/>
            <a:miter lim="800000"/>
            <a:headEnd type="none" w="sm" len="sm"/>
            <a:tailEnd type="none" w="sm" len="sm"/>
          </a:ln>
        </p:spPr>
      </p:cxnSp>
      <p:cxnSp>
        <p:nvCxnSpPr>
          <p:cNvPr id="277" name="Google Shape;277;g2558bbcc1ce_0_184"/>
          <p:cNvCxnSpPr/>
          <p:nvPr/>
        </p:nvCxnSpPr>
        <p:spPr>
          <a:xfrm rot="10800000">
            <a:off x="5514013" y="2925890"/>
            <a:ext cx="0" cy="321300"/>
          </a:xfrm>
          <a:prstGeom prst="straightConnector1">
            <a:avLst/>
          </a:prstGeom>
          <a:noFill/>
          <a:ln w="38100" cap="flat" cmpd="sng">
            <a:solidFill>
              <a:srgbClr val="727070"/>
            </a:solidFill>
            <a:prstDash val="solid"/>
            <a:miter lim="800000"/>
            <a:headEnd type="none" w="sm" len="sm"/>
            <a:tailEnd type="none" w="sm" len="sm"/>
          </a:ln>
        </p:spPr>
      </p:cxnSp>
      <p:sp>
        <p:nvSpPr>
          <p:cNvPr id="278" name="Google Shape;278;g2558bbcc1ce_0_184"/>
          <p:cNvSpPr/>
          <p:nvPr/>
        </p:nvSpPr>
        <p:spPr>
          <a:xfrm>
            <a:off x="3140600" y="1923400"/>
            <a:ext cx="3379500" cy="796200"/>
          </a:xfrm>
          <a:prstGeom prst="ellipse">
            <a:avLst/>
          </a:prstGeom>
          <a:solidFill>
            <a:srgbClr val="FFFFFF"/>
          </a:solidFill>
          <a:ln w="38100" cap="flat" cmpd="sng">
            <a:solidFill>
              <a:srgbClr val="72707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C00000"/>
              </a:buClr>
              <a:buSzPts val="1400"/>
              <a:buFont typeface="Arial"/>
              <a:buNone/>
            </a:pPr>
            <a:r>
              <a:rPr lang="ca-ES" sz="2400" b="1" i="0" u="none" strike="noStrike" cap="none">
                <a:solidFill>
                  <a:srgbClr val="727070"/>
                </a:solidFill>
                <a:latin typeface="Arial"/>
                <a:ea typeface="Arial"/>
                <a:cs typeface="Arial"/>
                <a:sym typeface="Arial"/>
              </a:rPr>
              <a:t>C. absentisme</a:t>
            </a:r>
            <a:endParaRPr sz="2400" b="0" i="0" u="none" strike="noStrike" cap="none">
              <a:solidFill>
                <a:srgbClr val="727070"/>
              </a:solidFill>
              <a:latin typeface="Arial"/>
              <a:ea typeface="Arial"/>
              <a:cs typeface="Arial"/>
              <a:sym typeface="Arial"/>
            </a:endParaRPr>
          </a:p>
        </p:txBody>
      </p:sp>
      <p:sp>
        <p:nvSpPr>
          <p:cNvPr id="279" name="Google Shape;279;g2558bbcc1ce_0_184"/>
          <p:cNvSpPr txBox="1"/>
          <p:nvPr/>
        </p:nvSpPr>
        <p:spPr>
          <a:xfrm>
            <a:off x="3101098" y="3372800"/>
            <a:ext cx="18324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ca-ES" sz="1800" b="1" i="0" u="none" strike="noStrike" cap="none">
                <a:solidFill>
                  <a:srgbClr val="727070"/>
                </a:solidFill>
                <a:latin typeface="Arial"/>
                <a:ea typeface="Arial"/>
                <a:cs typeface="Arial"/>
                <a:sym typeface="Arial"/>
              </a:rPr>
              <a:t>Teixit </a:t>
            </a:r>
            <a:endParaRPr sz="1800" b="0" i="0" u="none" strike="noStrike" cap="none">
              <a:solidFill>
                <a:srgbClr val="72707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ca-ES" sz="1800" b="1" i="0" u="none" strike="noStrike" cap="none">
                <a:solidFill>
                  <a:srgbClr val="727070"/>
                </a:solidFill>
                <a:latin typeface="Arial"/>
                <a:ea typeface="Arial"/>
                <a:cs typeface="Arial"/>
                <a:sym typeface="Arial"/>
              </a:rPr>
              <a:t>associatiu</a:t>
            </a:r>
            <a:endParaRPr sz="1800" b="0" i="0" u="none" strike="noStrike" cap="none">
              <a:solidFill>
                <a:srgbClr val="727070"/>
              </a:solidFill>
              <a:latin typeface="Arial"/>
              <a:ea typeface="Arial"/>
              <a:cs typeface="Arial"/>
              <a:sym typeface="Arial"/>
            </a:endParaRPr>
          </a:p>
        </p:txBody>
      </p:sp>
      <p:sp>
        <p:nvSpPr>
          <p:cNvPr id="280" name="Google Shape;280;g2558bbcc1ce_0_184"/>
          <p:cNvSpPr txBox="1"/>
          <p:nvPr/>
        </p:nvSpPr>
        <p:spPr>
          <a:xfrm>
            <a:off x="4754779" y="3372800"/>
            <a:ext cx="13743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ca-ES" sz="1800" b="1" i="0" u="none" strike="noStrike" cap="none">
                <a:solidFill>
                  <a:srgbClr val="727070"/>
                </a:solidFill>
                <a:latin typeface="Arial"/>
                <a:ea typeface="Arial"/>
                <a:cs typeface="Arial"/>
                <a:sym typeface="Arial"/>
              </a:rPr>
              <a:t>Serveis</a:t>
            </a:r>
            <a:endParaRPr sz="1800" b="0" i="0" u="none" strike="noStrike" cap="none">
              <a:solidFill>
                <a:srgbClr val="72707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ca-ES" sz="1800" b="1" i="0" u="none" strike="noStrike" cap="none">
                <a:solidFill>
                  <a:srgbClr val="727070"/>
                </a:solidFill>
                <a:latin typeface="Arial"/>
                <a:ea typeface="Arial"/>
                <a:cs typeface="Arial"/>
                <a:sym typeface="Arial"/>
              </a:rPr>
              <a:t> socials</a:t>
            </a:r>
            <a:endParaRPr sz="1800" b="0" i="0" u="none" strike="noStrike" cap="none">
              <a:solidFill>
                <a:srgbClr val="727070"/>
              </a:solidFill>
              <a:latin typeface="Arial"/>
              <a:ea typeface="Arial"/>
              <a:cs typeface="Arial"/>
              <a:sym typeface="Arial"/>
            </a:endParaRPr>
          </a:p>
        </p:txBody>
      </p:sp>
      <p:sp>
        <p:nvSpPr>
          <p:cNvPr id="281" name="Google Shape;281;g2558bbcc1ce_0_184"/>
          <p:cNvSpPr txBox="1"/>
          <p:nvPr/>
        </p:nvSpPr>
        <p:spPr>
          <a:xfrm>
            <a:off x="6197150" y="3391100"/>
            <a:ext cx="787500" cy="369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200"/>
              <a:buFont typeface="Arial"/>
              <a:buNone/>
            </a:pPr>
            <a:r>
              <a:rPr lang="ca-ES" sz="1800" b="1" i="0" u="none" strike="noStrike" cap="none">
                <a:solidFill>
                  <a:srgbClr val="727070"/>
                </a:solidFill>
                <a:latin typeface="Arial"/>
                <a:ea typeface="Arial"/>
                <a:cs typeface="Arial"/>
                <a:sym typeface="Arial"/>
              </a:rPr>
              <a:t>EAP</a:t>
            </a:r>
            <a:endParaRPr sz="1800" b="0" i="0" u="none" strike="noStrike" cap="none">
              <a:solidFill>
                <a:srgbClr val="727070"/>
              </a:solidFill>
              <a:latin typeface="Arial"/>
              <a:ea typeface="Arial"/>
              <a:cs typeface="Arial"/>
              <a:sym typeface="Arial"/>
            </a:endParaRPr>
          </a:p>
        </p:txBody>
      </p:sp>
      <p:cxnSp>
        <p:nvCxnSpPr>
          <p:cNvPr id="282" name="Google Shape;282;g2558bbcc1ce_0_184"/>
          <p:cNvCxnSpPr/>
          <p:nvPr/>
        </p:nvCxnSpPr>
        <p:spPr>
          <a:xfrm rot="10800000">
            <a:off x="6420671" y="2925894"/>
            <a:ext cx="0" cy="321300"/>
          </a:xfrm>
          <a:prstGeom prst="straightConnector1">
            <a:avLst/>
          </a:prstGeom>
          <a:noFill/>
          <a:ln w="38100" cap="flat" cmpd="sng">
            <a:solidFill>
              <a:srgbClr val="727070"/>
            </a:solidFill>
            <a:prstDash val="solid"/>
            <a:miter lim="800000"/>
            <a:headEnd type="none" w="sm" len="sm"/>
            <a:tailEnd type="none" w="sm" len="sm"/>
          </a:ln>
        </p:spPr>
      </p:cxnSp>
      <p:sp>
        <p:nvSpPr>
          <p:cNvPr id="283" name="Google Shape;283;g2558bbcc1ce_0_184"/>
          <p:cNvSpPr txBox="1"/>
          <p:nvPr/>
        </p:nvSpPr>
        <p:spPr>
          <a:xfrm>
            <a:off x="12125087" y="5820988"/>
            <a:ext cx="18510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ca-ES" sz="1800" b="1" i="0" u="none" strike="noStrike" cap="none">
                <a:solidFill>
                  <a:srgbClr val="000000"/>
                </a:solidFill>
                <a:latin typeface="Arial"/>
                <a:ea typeface="Arial"/>
                <a:cs typeface="Arial"/>
                <a:sym typeface="Arial"/>
              </a:rPr>
              <a:t>postobligatòria</a:t>
            </a:r>
            <a:endParaRPr sz="1400" b="0" i="0" u="none" strike="noStrike" cap="none">
              <a:solidFill>
                <a:srgbClr val="000000"/>
              </a:solidFill>
              <a:latin typeface="Arial"/>
              <a:ea typeface="Arial"/>
              <a:cs typeface="Arial"/>
              <a:sym typeface="Arial"/>
            </a:endParaRPr>
          </a:p>
        </p:txBody>
      </p:sp>
      <p:sp>
        <p:nvSpPr>
          <p:cNvPr id="284" name="Google Shape;284;g2558bbcc1ce_0_184"/>
          <p:cNvSpPr/>
          <p:nvPr/>
        </p:nvSpPr>
        <p:spPr>
          <a:xfrm rot="5400000">
            <a:off x="7109975" y="3664055"/>
            <a:ext cx="1581600" cy="1186800"/>
          </a:xfrm>
          <a:prstGeom prst="stripedRightArrow">
            <a:avLst>
              <a:gd name="adj1" fmla="val 50000"/>
              <a:gd name="adj2" fmla="val 50000"/>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g2558bbcc1ce_0_184"/>
          <p:cNvSpPr txBox="1"/>
          <p:nvPr/>
        </p:nvSpPr>
        <p:spPr>
          <a:xfrm>
            <a:off x="5175128" y="5690168"/>
            <a:ext cx="14520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1400"/>
              <a:buFont typeface="Arial"/>
              <a:buNone/>
            </a:pPr>
            <a:r>
              <a:rPr lang="ca-ES" sz="1800" b="1" i="0" u="none" strike="noStrike" cap="none">
                <a:solidFill>
                  <a:srgbClr val="FF9900"/>
                </a:solidFill>
                <a:latin typeface="Arial"/>
                <a:ea typeface="Arial"/>
                <a:cs typeface="Arial"/>
                <a:sym typeface="Arial"/>
              </a:rPr>
              <a:t>Pas </a:t>
            </a:r>
            <a:endParaRPr sz="1800" b="0" i="0" u="none" strike="noStrike" cap="none">
              <a:solidFill>
                <a:srgbClr val="FF9900"/>
              </a:solidFill>
              <a:latin typeface="Arial"/>
              <a:ea typeface="Arial"/>
              <a:cs typeface="Arial"/>
              <a:sym typeface="Arial"/>
            </a:endParaRPr>
          </a:p>
          <a:p>
            <a:pPr marL="0" marR="0" lvl="0" indent="0" algn="ctr" rtl="0">
              <a:lnSpc>
                <a:spcPct val="100000"/>
              </a:lnSpc>
              <a:spcBef>
                <a:spcPts val="0"/>
              </a:spcBef>
              <a:spcAft>
                <a:spcPts val="0"/>
              </a:spcAft>
              <a:buClr>
                <a:srgbClr val="C00000"/>
              </a:buClr>
              <a:buSzPts val="1400"/>
              <a:buFont typeface="Arial"/>
              <a:buNone/>
            </a:pPr>
            <a:r>
              <a:rPr lang="ca-ES" sz="1800" b="1" i="0" u="none" strike="noStrike" cap="none">
                <a:solidFill>
                  <a:srgbClr val="FF9900"/>
                </a:solidFill>
                <a:latin typeface="Arial"/>
                <a:ea typeface="Arial"/>
                <a:cs typeface="Arial"/>
                <a:sym typeface="Arial"/>
              </a:rPr>
              <a:t>d’etapa</a:t>
            </a:r>
            <a:endParaRPr sz="1800" b="0" i="0" u="none" strike="noStrike" cap="none">
              <a:solidFill>
                <a:srgbClr val="FF9900"/>
              </a:solidFill>
              <a:latin typeface="Arial"/>
              <a:ea typeface="Arial"/>
              <a:cs typeface="Arial"/>
              <a:sym typeface="Arial"/>
            </a:endParaRPr>
          </a:p>
        </p:txBody>
      </p:sp>
      <p:pic>
        <p:nvPicPr>
          <p:cNvPr id="286" name="Google Shape;286;g2558bbcc1ce_0_184"/>
          <p:cNvPicPr preferRelativeResize="0"/>
          <p:nvPr/>
        </p:nvPicPr>
        <p:blipFill rotWithShape="1">
          <a:blip r:embed="rId5">
            <a:alphaModFix/>
          </a:blip>
          <a:srcRect/>
          <a:stretch/>
        </p:blipFill>
        <p:spPr>
          <a:xfrm>
            <a:off x="13475825" y="9524675"/>
            <a:ext cx="2789791" cy="358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pic>
        <p:nvPicPr>
          <p:cNvPr id="292" name="Google Shape;292;g1e83b0cb85a_0_5"/>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293" name="Google Shape;293;g1e83b0cb85a_0_5"/>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g1e83b0cb85a_0_5"/>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g1e83b0cb85a_0_5"/>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g1e83b0cb85a_0_5"/>
          <p:cNvSpPr/>
          <p:nvPr/>
        </p:nvSpPr>
        <p:spPr>
          <a:xfrm>
            <a:off x="10798475" y="417900"/>
            <a:ext cx="48969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ca-ES" sz="3000" b="1" i="0" u="none" strike="noStrike" cap="none">
                <a:solidFill>
                  <a:srgbClr val="FFFFFF"/>
                </a:solidFill>
                <a:latin typeface="Arial"/>
                <a:ea typeface="Arial"/>
                <a:cs typeface="Arial"/>
                <a:sym typeface="Arial"/>
              </a:rPr>
              <a:t> </a:t>
            </a:r>
            <a:r>
              <a:rPr lang="ca-ES" sz="3000" b="1" i="0" u="none" strike="noStrike" cap="none">
                <a:solidFill>
                  <a:schemeClr val="lt1"/>
                </a:solidFill>
                <a:latin typeface="Arial"/>
                <a:ea typeface="Arial"/>
                <a:cs typeface="Arial"/>
                <a:sym typeface="Arial"/>
              </a:rPr>
              <a:t>Els PEE en l’actualitat</a:t>
            </a:r>
            <a:endParaRPr sz="3000" b="1" i="0" u="none" strike="noStrike" cap="none">
              <a:solidFill>
                <a:srgbClr val="FFFFFF"/>
              </a:solidFill>
              <a:latin typeface="Arial"/>
              <a:ea typeface="Arial"/>
              <a:cs typeface="Arial"/>
              <a:sym typeface="Arial"/>
            </a:endParaRPr>
          </a:p>
        </p:txBody>
      </p:sp>
      <p:sp>
        <p:nvSpPr>
          <p:cNvPr id="297" name="Google Shape;297;g1e83b0cb85a_0_5"/>
          <p:cNvSpPr/>
          <p:nvPr/>
        </p:nvSpPr>
        <p:spPr>
          <a:xfrm>
            <a:off x="1785600" y="1658568"/>
            <a:ext cx="14691000" cy="7658400"/>
          </a:xfrm>
          <a:prstGeom prst="roundRect">
            <a:avLst>
              <a:gd name="adj" fmla="val 2778"/>
            </a:avLst>
          </a:prstGeom>
          <a:solidFill>
            <a:srgbClr val="E6E6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g1e83b0cb85a_0_5"/>
          <p:cNvSpPr txBox="1"/>
          <p:nvPr/>
        </p:nvSpPr>
        <p:spPr>
          <a:xfrm>
            <a:off x="6368425" y="3737125"/>
            <a:ext cx="4258500" cy="246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B050"/>
              </a:buClr>
              <a:buSzPts val="2400"/>
              <a:buFont typeface="Noto Sans Symbols"/>
              <a:buNone/>
            </a:pPr>
            <a:endParaRPr sz="1000" b="0" i="0" u="none" strike="noStrike" cap="none">
              <a:solidFill>
                <a:schemeClr val="lt1"/>
              </a:solidFill>
              <a:latin typeface="Arial"/>
              <a:ea typeface="Arial"/>
              <a:cs typeface="Arial"/>
              <a:sym typeface="Arial"/>
            </a:endParaRPr>
          </a:p>
        </p:txBody>
      </p:sp>
      <p:sp>
        <p:nvSpPr>
          <p:cNvPr id="299" name="Google Shape;299;g1e83b0cb85a_0_5"/>
          <p:cNvSpPr txBox="1"/>
          <p:nvPr/>
        </p:nvSpPr>
        <p:spPr>
          <a:xfrm>
            <a:off x="4311377" y="4456625"/>
            <a:ext cx="9201900" cy="3860400"/>
          </a:xfrm>
          <a:prstGeom prst="rect">
            <a:avLst/>
          </a:prstGeom>
          <a:noFill/>
          <a:ln>
            <a:noFill/>
          </a:ln>
        </p:spPr>
        <p:txBody>
          <a:bodyPr spcFirstLastPara="1" wrap="square" lIns="91425" tIns="45700" rIns="91425" bIns="45700" anchor="t" anchorCtr="0">
            <a:spAutoFit/>
          </a:bodyPr>
          <a:lstStyle/>
          <a:p>
            <a:pPr marL="457200" marR="0" lvl="0" indent="-381000" algn="l" rtl="0">
              <a:lnSpc>
                <a:spcPct val="115000"/>
              </a:lnSpc>
              <a:spcBef>
                <a:spcPts val="0"/>
              </a:spcBef>
              <a:spcAft>
                <a:spcPts val="0"/>
              </a:spcAft>
              <a:buClr>
                <a:srgbClr val="000000"/>
              </a:buClr>
              <a:buSzPts val="2400"/>
              <a:buFont typeface="Arial"/>
              <a:buChar char="●"/>
            </a:pPr>
            <a:r>
              <a:rPr lang="ca-ES" sz="2400" b="0" i="0" u="none" strike="noStrike" cap="none">
                <a:solidFill>
                  <a:srgbClr val="000000"/>
                </a:solidFill>
                <a:latin typeface="Arial"/>
                <a:ea typeface="Arial"/>
                <a:cs typeface="Arial"/>
                <a:sym typeface="Arial"/>
              </a:rPr>
              <a:t>Inspector/a d’educació (president del Servei)</a:t>
            </a:r>
            <a:endParaRPr sz="2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000000"/>
              </a:buClr>
              <a:buSzPts val="2400"/>
              <a:buFont typeface="Arial"/>
              <a:buChar char="●"/>
            </a:pPr>
            <a:r>
              <a:rPr lang="ca-ES" sz="2400" b="0" i="0" u="none" strike="noStrike" cap="none">
                <a:solidFill>
                  <a:srgbClr val="000000"/>
                </a:solidFill>
                <a:latin typeface="Arial"/>
                <a:ea typeface="Arial"/>
                <a:cs typeface="Arial"/>
                <a:sym typeface="Arial"/>
              </a:rPr>
              <a:t>Representant de l’Ajuntament (vicepresident del Servei)</a:t>
            </a:r>
            <a:endParaRPr sz="2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000000"/>
              </a:buClr>
              <a:buSzPts val="2400"/>
              <a:buFont typeface="Arial"/>
              <a:buChar char="●"/>
            </a:pPr>
            <a:r>
              <a:rPr lang="ca-ES" sz="2400" b="0" i="0" u="sng" strike="noStrike" cap="none">
                <a:solidFill>
                  <a:srgbClr val="F19A00"/>
                </a:solidFill>
                <a:latin typeface="Arial"/>
                <a:ea typeface="Arial"/>
                <a:cs typeface="Arial"/>
                <a:sym typeface="Arial"/>
              </a:rPr>
              <a:t>Orientador/a d’àmbit comunitari</a:t>
            </a:r>
            <a:r>
              <a:rPr lang="ca-ES" sz="2400" b="0" i="0" u="none" strike="noStrike" cap="none">
                <a:solidFill>
                  <a:srgbClr val="00B050"/>
                </a:solidFill>
                <a:latin typeface="Arial"/>
                <a:ea typeface="Arial"/>
                <a:cs typeface="Arial"/>
                <a:sym typeface="Arial"/>
              </a:rPr>
              <a:t> </a:t>
            </a:r>
            <a:r>
              <a:rPr lang="ca-ES" sz="2400" b="0" i="0" u="none" strike="noStrike" cap="none">
                <a:solidFill>
                  <a:srgbClr val="000000"/>
                </a:solidFill>
                <a:latin typeface="Arial"/>
                <a:ea typeface="Arial"/>
                <a:cs typeface="Arial"/>
                <a:sym typeface="Arial"/>
              </a:rPr>
              <a:t>(professional amb dedicació complet)</a:t>
            </a:r>
            <a:endParaRPr sz="2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000000"/>
              </a:buClr>
              <a:buSzPts val="2400"/>
              <a:buFont typeface="Arial"/>
              <a:buChar char="●"/>
            </a:pPr>
            <a:r>
              <a:rPr lang="ca-ES" sz="2400" b="0" i="0" u="none" strike="noStrike" cap="none">
                <a:solidFill>
                  <a:srgbClr val="000000"/>
                </a:solidFill>
                <a:latin typeface="Arial"/>
                <a:ea typeface="Arial"/>
                <a:cs typeface="Arial"/>
                <a:sym typeface="Arial"/>
              </a:rPr>
              <a:t>Representant de l’OME</a:t>
            </a:r>
            <a:endParaRPr sz="2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000000"/>
              </a:buClr>
              <a:buSzPts val="2400"/>
              <a:buFont typeface="Arial"/>
              <a:buChar char="●"/>
            </a:pPr>
            <a:r>
              <a:rPr lang="ca-ES" sz="2400" b="0" i="0" u="none" strike="noStrike" cap="none">
                <a:solidFill>
                  <a:srgbClr val="000000"/>
                </a:solidFill>
                <a:latin typeface="Arial"/>
                <a:ea typeface="Arial"/>
                <a:cs typeface="Arial"/>
                <a:sym typeface="Arial"/>
              </a:rPr>
              <a:t>Representant de cada centre educatiu i de centres de noves oportunitats</a:t>
            </a:r>
            <a:endParaRPr sz="2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000000"/>
              </a:buClr>
              <a:buSzPts val="2400"/>
              <a:buFont typeface="Arial"/>
              <a:buChar char="●"/>
            </a:pPr>
            <a:r>
              <a:rPr lang="ca-ES" sz="2400" b="0" i="0" u="none" strike="noStrike" cap="none">
                <a:solidFill>
                  <a:srgbClr val="000000"/>
                </a:solidFill>
                <a:latin typeface="Arial"/>
                <a:ea typeface="Arial"/>
                <a:cs typeface="Arial"/>
                <a:sym typeface="Arial"/>
              </a:rPr>
              <a:t>Representant de l’EAP/ Treballador social</a:t>
            </a:r>
            <a:endParaRPr sz="2400" b="0" i="0" u="none" strike="noStrike" cap="none">
              <a:solidFill>
                <a:srgbClr val="000000"/>
              </a:solidFill>
              <a:latin typeface="Arial"/>
              <a:ea typeface="Arial"/>
              <a:cs typeface="Arial"/>
              <a:sym typeface="Arial"/>
            </a:endParaRPr>
          </a:p>
          <a:p>
            <a:pPr marL="457200" marR="0" lvl="0" indent="-381000" algn="l" rtl="0">
              <a:lnSpc>
                <a:spcPct val="115000"/>
              </a:lnSpc>
              <a:spcBef>
                <a:spcPts val="0"/>
              </a:spcBef>
              <a:spcAft>
                <a:spcPts val="0"/>
              </a:spcAft>
              <a:buClr>
                <a:srgbClr val="000000"/>
              </a:buClr>
              <a:buSzPts val="2400"/>
              <a:buFont typeface="Arial"/>
              <a:buChar char="●"/>
            </a:pPr>
            <a:r>
              <a:rPr lang="ca-ES" sz="2400" b="0" i="0" u="none" strike="noStrike" cap="none">
                <a:solidFill>
                  <a:srgbClr val="000000"/>
                </a:solidFill>
                <a:latin typeface="Arial"/>
                <a:ea typeface="Arial"/>
                <a:cs typeface="Arial"/>
                <a:sym typeface="Arial"/>
              </a:rPr>
              <a:t>Assessor/a LIC (dinamitzador/a del PEE)</a:t>
            </a:r>
            <a:endParaRPr sz="2400" b="0" i="0" u="none" strike="noStrike" cap="none">
              <a:solidFill>
                <a:srgbClr val="000000"/>
              </a:solidFill>
              <a:latin typeface="Arial"/>
              <a:ea typeface="Arial"/>
              <a:cs typeface="Arial"/>
              <a:sym typeface="Arial"/>
            </a:endParaRPr>
          </a:p>
        </p:txBody>
      </p:sp>
      <p:sp>
        <p:nvSpPr>
          <p:cNvPr id="300" name="Google Shape;300;g1e83b0cb85a_0_5"/>
          <p:cNvSpPr/>
          <p:nvPr/>
        </p:nvSpPr>
        <p:spPr>
          <a:xfrm>
            <a:off x="3634875" y="2117475"/>
            <a:ext cx="10554900" cy="960600"/>
          </a:xfrm>
          <a:prstGeom prst="roundRect">
            <a:avLst>
              <a:gd name="adj" fmla="val 16667"/>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ca-ES" sz="3000" b="1" i="0" u="none" strike="noStrike" cap="none">
                <a:solidFill>
                  <a:srgbClr val="FFFFFF"/>
                </a:solidFill>
                <a:latin typeface="Arial"/>
                <a:ea typeface="Arial"/>
                <a:cs typeface="Arial"/>
                <a:sym typeface="Arial"/>
              </a:rPr>
              <a:t> </a:t>
            </a:r>
            <a:endParaRPr sz="3000" b="1" i="0" u="none" strike="noStrike" cap="none">
              <a:solidFill>
                <a:srgbClr val="FFFFFF"/>
              </a:solidFill>
              <a:latin typeface="Arial"/>
              <a:ea typeface="Arial"/>
              <a:cs typeface="Arial"/>
              <a:sym typeface="Arial"/>
            </a:endParaRPr>
          </a:p>
        </p:txBody>
      </p:sp>
      <p:sp>
        <p:nvSpPr>
          <p:cNvPr id="301" name="Google Shape;301;g1e83b0cb85a_0_5"/>
          <p:cNvSpPr/>
          <p:nvPr/>
        </p:nvSpPr>
        <p:spPr>
          <a:xfrm>
            <a:off x="3978124" y="2159650"/>
            <a:ext cx="9739800" cy="708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Noto Sans Symbols"/>
              <a:buNone/>
            </a:pPr>
            <a:r>
              <a:rPr lang="ca-ES" sz="2400" b="1" i="0" u="none" strike="noStrike" cap="none">
                <a:solidFill>
                  <a:schemeClr val="lt1"/>
                </a:solidFill>
                <a:latin typeface="Arial"/>
                <a:ea typeface="Arial"/>
                <a:cs typeface="Arial"/>
                <a:sym typeface="Arial"/>
              </a:rPr>
              <a:t>Un model que aposta per una acció d’orientació i acompanyament a l'alumnat  0-20 anys i a les seves famílies</a:t>
            </a:r>
            <a:endParaRPr sz="2400" b="1" i="0" u="none" strike="noStrike" cap="none">
              <a:solidFill>
                <a:schemeClr val="lt1"/>
              </a:solidFill>
              <a:latin typeface="Arial"/>
              <a:ea typeface="Arial"/>
              <a:cs typeface="Arial"/>
              <a:sym typeface="Arial"/>
            </a:endParaRPr>
          </a:p>
        </p:txBody>
      </p:sp>
      <p:sp>
        <p:nvSpPr>
          <p:cNvPr id="302" name="Google Shape;302;g1e83b0cb85a_0_5"/>
          <p:cNvSpPr/>
          <p:nvPr/>
        </p:nvSpPr>
        <p:spPr>
          <a:xfrm>
            <a:off x="6399575" y="3243281"/>
            <a:ext cx="4896900" cy="960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ca-ES" sz="3000" b="1" i="0" u="none" strike="noStrike" cap="none">
                <a:solidFill>
                  <a:srgbClr val="FFFFFF"/>
                </a:solidFill>
                <a:latin typeface="Arial"/>
                <a:ea typeface="Arial"/>
                <a:cs typeface="Arial"/>
                <a:sym typeface="Arial"/>
              </a:rPr>
              <a:t> </a:t>
            </a:r>
            <a:endParaRPr sz="30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ca-ES" sz="2800" b="1" i="0" u="none" strike="noStrike" cap="none">
                <a:solidFill>
                  <a:schemeClr val="lt1"/>
                </a:solidFill>
                <a:latin typeface="Arial"/>
                <a:ea typeface="Arial"/>
                <a:cs typeface="Arial"/>
                <a:sym typeface="Arial"/>
              </a:rPr>
              <a:t>Composició del SOAC </a:t>
            </a:r>
            <a:endParaRPr sz="28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100"/>
              <a:buFont typeface="Arial"/>
              <a:buNone/>
            </a:pPr>
            <a:r>
              <a:rPr lang="ca-ES" sz="2000" b="0" i="0" u="none" strike="noStrike" cap="none">
                <a:solidFill>
                  <a:schemeClr val="lt1"/>
                </a:solidFill>
                <a:latin typeface="Arial"/>
                <a:ea typeface="Arial"/>
                <a:cs typeface="Arial"/>
                <a:sym typeface="Arial"/>
              </a:rPr>
              <a:t>(zona d’escolarització)</a:t>
            </a:r>
            <a:endParaRPr sz="10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2800" b="1" i="0" u="none" strike="noStrike" cap="none">
              <a:solidFill>
                <a:schemeClr val="lt1"/>
              </a:solidFill>
              <a:latin typeface="Arial"/>
              <a:ea typeface="Arial"/>
              <a:cs typeface="Arial"/>
              <a:sym typeface="Arial"/>
            </a:endParaRPr>
          </a:p>
        </p:txBody>
      </p:sp>
      <p:pic>
        <p:nvPicPr>
          <p:cNvPr id="303" name="Google Shape;303;g1e83b0cb85a_0_5"/>
          <p:cNvPicPr preferRelativeResize="0"/>
          <p:nvPr/>
        </p:nvPicPr>
        <p:blipFill rotWithShape="1">
          <a:blip r:embed="rId4">
            <a:alphaModFix/>
          </a:blip>
          <a:srcRect/>
          <a:stretch/>
        </p:blipFill>
        <p:spPr>
          <a:xfrm>
            <a:off x="13475825" y="9524675"/>
            <a:ext cx="2789791" cy="358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pic>
        <p:nvPicPr>
          <p:cNvPr id="309" name="Google Shape;309;g2558bbcc1ce_0_137"/>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310" name="Google Shape;310;g2558bbcc1ce_0_137"/>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g2558bbcc1ce_0_137"/>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g2558bbcc1ce_0_137"/>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g2558bbcc1ce_0_137"/>
          <p:cNvSpPr/>
          <p:nvPr/>
        </p:nvSpPr>
        <p:spPr>
          <a:xfrm>
            <a:off x="9120775" y="417900"/>
            <a:ext cx="65745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C00000"/>
              </a:buClr>
              <a:buSzPts val="2400"/>
              <a:buFont typeface="Arial"/>
              <a:buNone/>
            </a:pPr>
            <a:r>
              <a:rPr lang="ca-ES" sz="3000" b="1" i="0" u="none" strike="noStrike" cap="none">
                <a:solidFill>
                  <a:schemeClr val="lt1"/>
                </a:solidFill>
                <a:latin typeface="Arial"/>
                <a:ea typeface="Arial"/>
                <a:cs typeface="Arial"/>
                <a:sym typeface="Arial"/>
              </a:rPr>
              <a:t>Objectius i accions prioritàries</a:t>
            </a:r>
            <a:endParaRPr sz="3000" b="1" i="0" u="none" strike="noStrike" cap="none">
              <a:solidFill>
                <a:srgbClr val="FFFFFF"/>
              </a:solidFill>
              <a:latin typeface="Arial"/>
              <a:ea typeface="Arial"/>
              <a:cs typeface="Arial"/>
              <a:sym typeface="Arial"/>
            </a:endParaRPr>
          </a:p>
        </p:txBody>
      </p:sp>
      <p:sp>
        <p:nvSpPr>
          <p:cNvPr id="314" name="Google Shape;314;g2558bbcc1ce_0_137"/>
          <p:cNvSpPr/>
          <p:nvPr/>
        </p:nvSpPr>
        <p:spPr>
          <a:xfrm>
            <a:off x="1983900" y="1959350"/>
            <a:ext cx="8777400" cy="9063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C00000"/>
              </a:buClr>
              <a:buSzPts val="2000"/>
              <a:buFont typeface="Arial"/>
              <a:buNone/>
            </a:pPr>
            <a:r>
              <a:rPr lang="ca-ES" sz="2400" b="1" i="0" u="none" strike="noStrike" cap="none">
                <a:solidFill>
                  <a:schemeClr val="lt1"/>
                </a:solidFill>
                <a:latin typeface="Arial"/>
                <a:ea typeface="Arial"/>
                <a:cs typeface="Arial"/>
                <a:sym typeface="Arial"/>
              </a:rPr>
              <a:t>1. Contribuir a la millora de les condicions d’escolarització i a l’èxit escolar i educatiu</a:t>
            </a:r>
            <a:endParaRPr sz="2400" b="1" i="0" u="none" strike="noStrike" cap="none">
              <a:solidFill>
                <a:srgbClr val="FFFFFF"/>
              </a:solidFill>
              <a:latin typeface="Arial"/>
              <a:ea typeface="Arial"/>
              <a:cs typeface="Arial"/>
              <a:sym typeface="Arial"/>
            </a:endParaRPr>
          </a:p>
        </p:txBody>
      </p:sp>
      <p:pic>
        <p:nvPicPr>
          <p:cNvPr id="315" name="Google Shape;315;g2558bbcc1ce_0_137"/>
          <p:cNvPicPr preferRelativeResize="0"/>
          <p:nvPr/>
        </p:nvPicPr>
        <p:blipFill rotWithShape="1">
          <a:blip r:embed="rId4">
            <a:alphaModFix/>
          </a:blip>
          <a:srcRect/>
          <a:stretch/>
        </p:blipFill>
        <p:spPr>
          <a:xfrm>
            <a:off x="2543525" y="3848594"/>
            <a:ext cx="5787247" cy="1030544"/>
          </a:xfrm>
          <a:prstGeom prst="rect">
            <a:avLst/>
          </a:prstGeom>
          <a:noFill/>
          <a:ln>
            <a:noFill/>
          </a:ln>
        </p:spPr>
      </p:pic>
      <p:sp>
        <p:nvSpPr>
          <p:cNvPr id="316" name="Google Shape;316;g2558bbcc1ce_0_137"/>
          <p:cNvSpPr txBox="1"/>
          <p:nvPr/>
        </p:nvSpPr>
        <p:spPr>
          <a:xfrm>
            <a:off x="5582379" y="3112775"/>
            <a:ext cx="3074400" cy="646500"/>
          </a:xfrm>
          <a:prstGeom prst="rect">
            <a:avLst/>
          </a:prstGeom>
          <a:solidFill>
            <a:srgbClr val="FFFFFF"/>
          </a:solid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Distribució equitativa de l’alumnat</a:t>
            </a:r>
            <a:endParaRPr sz="1800" b="0" i="0" u="none" strike="noStrike" cap="none">
              <a:solidFill>
                <a:srgbClr val="000000"/>
              </a:solidFill>
              <a:latin typeface="Arial"/>
              <a:ea typeface="Arial"/>
              <a:cs typeface="Arial"/>
              <a:sym typeface="Arial"/>
            </a:endParaRPr>
          </a:p>
        </p:txBody>
      </p:sp>
      <p:sp>
        <p:nvSpPr>
          <p:cNvPr id="317" name="Google Shape;317;g2558bbcc1ce_0_137"/>
          <p:cNvSpPr txBox="1"/>
          <p:nvPr/>
        </p:nvSpPr>
        <p:spPr>
          <a:xfrm>
            <a:off x="2711935" y="3112763"/>
            <a:ext cx="2428500" cy="646500"/>
          </a:xfrm>
          <a:prstGeom prst="rect">
            <a:avLst/>
          </a:prstGeom>
          <a:no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Orientació famílies en la tria de centre</a:t>
            </a:r>
            <a:endParaRPr sz="1800" b="0" i="0" u="none" strike="noStrike" cap="none">
              <a:solidFill>
                <a:srgbClr val="000000"/>
              </a:solidFill>
              <a:latin typeface="Arial"/>
              <a:ea typeface="Arial"/>
              <a:cs typeface="Arial"/>
              <a:sym typeface="Arial"/>
            </a:endParaRPr>
          </a:p>
        </p:txBody>
      </p:sp>
      <p:grpSp>
        <p:nvGrpSpPr>
          <p:cNvPr id="318" name="Google Shape;318;g2558bbcc1ce_0_137"/>
          <p:cNvGrpSpPr/>
          <p:nvPr/>
        </p:nvGrpSpPr>
        <p:grpSpPr>
          <a:xfrm>
            <a:off x="9098739" y="3926834"/>
            <a:ext cx="6232302" cy="874071"/>
            <a:chOff x="4642613" y="3728946"/>
            <a:chExt cx="4380000" cy="594000"/>
          </a:xfrm>
        </p:grpSpPr>
        <p:sp>
          <p:nvSpPr>
            <p:cNvPr id="319" name="Google Shape;319;g2558bbcc1ce_0_137"/>
            <p:cNvSpPr/>
            <p:nvPr/>
          </p:nvSpPr>
          <p:spPr>
            <a:xfrm>
              <a:off x="4732350" y="3728946"/>
              <a:ext cx="4200600" cy="594000"/>
            </a:xfrm>
            <a:prstGeom prst="roundRect">
              <a:avLst>
                <a:gd name="adj" fmla="val 16667"/>
              </a:avLst>
            </a:prstGeom>
            <a:solidFill>
              <a:srgbClr val="009999"/>
            </a:solidFill>
            <a:ln>
              <a:noFill/>
            </a:ln>
            <a:effectLst>
              <a:outerShdw blurRad="63500" dist="38100" dir="2700000" sx="104000" sy="104000">
                <a:srgbClr val="A6A6A6"/>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Arial"/>
                <a:ea typeface="Arial"/>
                <a:cs typeface="Arial"/>
                <a:sym typeface="Arial"/>
              </a:endParaRPr>
            </a:p>
          </p:txBody>
        </p:sp>
        <p:sp>
          <p:nvSpPr>
            <p:cNvPr id="320" name="Google Shape;320;g2558bbcc1ce_0_137"/>
            <p:cNvSpPr txBox="1"/>
            <p:nvPr/>
          </p:nvSpPr>
          <p:spPr>
            <a:xfrm>
              <a:off x="4642613" y="3730884"/>
              <a:ext cx="4380000" cy="481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500"/>
                <a:buFont typeface="Arial"/>
                <a:buNone/>
              </a:pPr>
              <a:r>
                <a:rPr lang="ca-ES" sz="2000" b="0" i="0" u="none" strike="noStrike" cap="none">
                  <a:solidFill>
                    <a:srgbClr val="FFFFFF"/>
                  </a:solidFill>
                  <a:latin typeface="Open Sans SemiBold"/>
                  <a:ea typeface="Open Sans SemiBold"/>
                  <a:cs typeface="Open Sans SemiBold"/>
                  <a:sym typeface="Open Sans SemiBold"/>
                </a:rPr>
                <a:t>1.2 Prevenció, detecció i intervenció davant l’absentisme i l’abandonament escolar</a:t>
              </a:r>
              <a:endParaRPr sz="1900" b="0" i="0" u="none" strike="noStrike" cap="none">
                <a:solidFill>
                  <a:srgbClr val="000000"/>
                </a:solidFill>
                <a:latin typeface="Open Sans SemiBold"/>
                <a:ea typeface="Open Sans SemiBold"/>
                <a:cs typeface="Open Sans SemiBold"/>
                <a:sym typeface="Open Sans SemiBold"/>
              </a:endParaRPr>
            </a:p>
          </p:txBody>
        </p:sp>
      </p:grpSp>
      <p:sp>
        <p:nvSpPr>
          <p:cNvPr id="321" name="Google Shape;321;g2558bbcc1ce_0_137"/>
          <p:cNvSpPr txBox="1"/>
          <p:nvPr/>
        </p:nvSpPr>
        <p:spPr>
          <a:xfrm>
            <a:off x="9098756" y="3112780"/>
            <a:ext cx="2875500" cy="646500"/>
          </a:xfrm>
          <a:prstGeom prst="rect">
            <a:avLst/>
          </a:prstGeom>
          <a:solidFill>
            <a:srgbClr val="FFFFFF"/>
          </a:solid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Protocol d’absentisme d’àmbit comunitari</a:t>
            </a:r>
            <a:endParaRPr sz="1800" b="0" i="0" u="none" strike="noStrike" cap="none">
              <a:solidFill>
                <a:srgbClr val="000000"/>
              </a:solidFill>
              <a:latin typeface="Arial"/>
              <a:ea typeface="Arial"/>
              <a:cs typeface="Arial"/>
              <a:sym typeface="Arial"/>
            </a:endParaRPr>
          </a:p>
        </p:txBody>
      </p:sp>
      <p:grpSp>
        <p:nvGrpSpPr>
          <p:cNvPr id="322" name="Google Shape;322;g2558bbcc1ce_0_137"/>
          <p:cNvGrpSpPr/>
          <p:nvPr/>
        </p:nvGrpSpPr>
        <p:grpSpPr>
          <a:xfrm>
            <a:off x="10783903" y="5745673"/>
            <a:ext cx="4547320" cy="1023528"/>
            <a:chOff x="647860" y="4591539"/>
            <a:chExt cx="3328200" cy="694200"/>
          </a:xfrm>
        </p:grpSpPr>
        <p:sp>
          <p:nvSpPr>
            <p:cNvPr id="323" name="Google Shape;323;g2558bbcc1ce_0_137"/>
            <p:cNvSpPr/>
            <p:nvPr/>
          </p:nvSpPr>
          <p:spPr>
            <a:xfrm>
              <a:off x="676568" y="4591539"/>
              <a:ext cx="3156000" cy="694200"/>
            </a:xfrm>
            <a:prstGeom prst="roundRect">
              <a:avLst>
                <a:gd name="adj" fmla="val 16667"/>
              </a:avLst>
            </a:prstGeom>
            <a:solidFill>
              <a:srgbClr val="009999"/>
            </a:solidFill>
            <a:ln>
              <a:noFill/>
            </a:ln>
            <a:effectLst>
              <a:outerShdw blurRad="63500" dist="38099" dir="2760041" sx="104000" sy="104000">
                <a:srgbClr val="A6A6A6"/>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Arial"/>
                <a:ea typeface="Arial"/>
                <a:cs typeface="Arial"/>
                <a:sym typeface="Arial"/>
              </a:endParaRPr>
            </a:p>
          </p:txBody>
        </p:sp>
        <p:sp>
          <p:nvSpPr>
            <p:cNvPr id="324" name="Google Shape;324;g2558bbcc1ce_0_137"/>
            <p:cNvSpPr txBox="1"/>
            <p:nvPr/>
          </p:nvSpPr>
          <p:spPr>
            <a:xfrm>
              <a:off x="647860" y="4615492"/>
              <a:ext cx="3328200" cy="48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500"/>
                <a:buFont typeface="Arial"/>
                <a:buNone/>
              </a:pPr>
              <a:r>
                <a:rPr lang="ca-ES" sz="2000" b="0" i="0" u="none" strike="noStrike" cap="none">
                  <a:solidFill>
                    <a:srgbClr val="FFFFFF"/>
                  </a:solidFill>
                  <a:latin typeface="Open Sans SemiBold"/>
                  <a:ea typeface="Open Sans SemiBold"/>
                  <a:cs typeface="Open Sans SemiBold"/>
                  <a:sym typeface="Open Sans SemiBold"/>
                </a:rPr>
                <a:t>1.3 Creació d’itineraris formatius personalitzats</a:t>
              </a:r>
              <a:endParaRPr sz="2000" b="0" i="0" u="none" strike="noStrike" cap="none">
                <a:solidFill>
                  <a:srgbClr val="000000"/>
                </a:solidFill>
                <a:latin typeface="Open Sans SemiBold"/>
                <a:ea typeface="Open Sans SemiBold"/>
                <a:cs typeface="Open Sans SemiBold"/>
                <a:sym typeface="Open Sans SemiBold"/>
              </a:endParaRPr>
            </a:p>
          </p:txBody>
        </p:sp>
      </p:grpSp>
      <p:sp>
        <p:nvSpPr>
          <p:cNvPr id="325" name="Google Shape;325;g2558bbcc1ce_0_137"/>
          <p:cNvSpPr txBox="1"/>
          <p:nvPr/>
        </p:nvSpPr>
        <p:spPr>
          <a:xfrm>
            <a:off x="12129963" y="6876082"/>
            <a:ext cx="2744400" cy="646500"/>
          </a:xfrm>
          <a:prstGeom prst="rect">
            <a:avLst/>
          </a:prstGeom>
          <a:solidFill>
            <a:srgbClr val="FCE5CD"/>
          </a:solid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Itineraris formatius personalitzats</a:t>
            </a:r>
            <a:endParaRPr sz="1800" b="0" i="0" u="none" strike="noStrike" cap="none">
              <a:solidFill>
                <a:srgbClr val="000000"/>
              </a:solidFill>
              <a:latin typeface="Arial"/>
              <a:ea typeface="Arial"/>
              <a:cs typeface="Arial"/>
              <a:sym typeface="Arial"/>
            </a:endParaRPr>
          </a:p>
        </p:txBody>
      </p:sp>
      <p:grpSp>
        <p:nvGrpSpPr>
          <p:cNvPr id="326" name="Google Shape;326;g2558bbcc1ce_0_137"/>
          <p:cNvGrpSpPr/>
          <p:nvPr/>
        </p:nvGrpSpPr>
        <p:grpSpPr>
          <a:xfrm>
            <a:off x="6211928" y="6992991"/>
            <a:ext cx="4949321" cy="1273320"/>
            <a:chOff x="647859" y="4591540"/>
            <a:chExt cx="3478578" cy="588900"/>
          </a:xfrm>
        </p:grpSpPr>
        <p:sp>
          <p:nvSpPr>
            <p:cNvPr id="327" name="Google Shape;327;g2558bbcc1ce_0_137"/>
            <p:cNvSpPr/>
            <p:nvPr/>
          </p:nvSpPr>
          <p:spPr>
            <a:xfrm>
              <a:off x="676437" y="4591540"/>
              <a:ext cx="3450000" cy="588900"/>
            </a:xfrm>
            <a:prstGeom prst="roundRect">
              <a:avLst>
                <a:gd name="adj" fmla="val 16667"/>
              </a:avLst>
            </a:prstGeom>
            <a:solidFill>
              <a:srgbClr val="009999"/>
            </a:solidFill>
            <a:ln>
              <a:noFill/>
            </a:ln>
            <a:effectLst>
              <a:outerShdw blurRad="63500" dist="38099" dir="2760041" sx="104000" sy="104000">
                <a:srgbClr val="A6A6A6"/>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Arial"/>
                <a:ea typeface="Arial"/>
                <a:cs typeface="Arial"/>
                <a:sym typeface="Arial"/>
              </a:endParaRPr>
            </a:p>
          </p:txBody>
        </p:sp>
        <p:sp>
          <p:nvSpPr>
            <p:cNvPr id="328" name="Google Shape;328;g2558bbcc1ce_0_137"/>
            <p:cNvSpPr txBox="1"/>
            <p:nvPr/>
          </p:nvSpPr>
          <p:spPr>
            <a:xfrm>
              <a:off x="647859" y="4615316"/>
              <a:ext cx="3478500" cy="534000"/>
            </a:xfrm>
            <a:prstGeom prst="rect">
              <a:avLst/>
            </a:prstGeom>
            <a:noFill/>
            <a:ln>
              <a:noFill/>
            </a:ln>
            <a:effectLst>
              <a:outerShdw blurRad="63500" dist="38099" dir="2760041" sx="104000" sy="104000">
                <a:srgbClr val="A6A6A6"/>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500"/>
                <a:buFont typeface="Arial"/>
                <a:buNone/>
              </a:pPr>
              <a:r>
                <a:rPr lang="ca-ES" sz="2000" b="0" i="0" u="none" strike="noStrike" cap="none">
                  <a:solidFill>
                    <a:srgbClr val="FFFFFF"/>
                  </a:solidFill>
                  <a:latin typeface="Open Sans SemiBold"/>
                  <a:ea typeface="Open Sans SemiBold"/>
                  <a:cs typeface="Open Sans SemiBold"/>
                  <a:sym typeface="Open Sans SemiBold"/>
                </a:rPr>
                <a:t>1.4 Orientació i suport d’àmbit comunitari a l’alumnat 0-20 i les seves famílies</a:t>
              </a:r>
              <a:endParaRPr sz="2000" b="0" i="0" u="none" strike="noStrike" cap="none">
                <a:solidFill>
                  <a:srgbClr val="000000"/>
                </a:solidFill>
                <a:latin typeface="Open Sans SemiBold"/>
                <a:ea typeface="Open Sans SemiBold"/>
                <a:cs typeface="Open Sans SemiBold"/>
                <a:sym typeface="Open Sans SemiBold"/>
              </a:endParaRPr>
            </a:p>
          </p:txBody>
        </p:sp>
      </p:grpSp>
      <p:sp>
        <p:nvSpPr>
          <p:cNvPr id="329" name="Google Shape;329;g2558bbcc1ce_0_137"/>
          <p:cNvSpPr txBox="1"/>
          <p:nvPr/>
        </p:nvSpPr>
        <p:spPr>
          <a:xfrm>
            <a:off x="8330752" y="8490785"/>
            <a:ext cx="2649300" cy="923400"/>
          </a:xfrm>
          <a:prstGeom prst="rect">
            <a:avLst/>
          </a:prstGeom>
          <a:solidFill>
            <a:srgbClr val="FCE5CD"/>
          </a:solid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Espais diversificats de suport a la tasca escolar</a:t>
            </a:r>
            <a:endParaRPr sz="1800" b="0" i="0" u="none" strike="noStrike" cap="none">
              <a:solidFill>
                <a:srgbClr val="000000"/>
              </a:solidFill>
              <a:latin typeface="Arial"/>
              <a:ea typeface="Arial"/>
              <a:cs typeface="Arial"/>
              <a:sym typeface="Arial"/>
            </a:endParaRPr>
          </a:p>
        </p:txBody>
      </p:sp>
      <p:grpSp>
        <p:nvGrpSpPr>
          <p:cNvPr id="330" name="Google Shape;330;g2558bbcc1ce_0_137"/>
          <p:cNvGrpSpPr/>
          <p:nvPr/>
        </p:nvGrpSpPr>
        <p:grpSpPr>
          <a:xfrm>
            <a:off x="2862997" y="5075196"/>
            <a:ext cx="3579001" cy="1582012"/>
            <a:chOff x="633512" y="4591539"/>
            <a:chExt cx="3244200" cy="694200"/>
          </a:xfrm>
        </p:grpSpPr>
        <p:sp>
          <p:nvSpPr>
            <p:cNvPr id="331" name="Google Shape;331;g2558bbcc1ce_0_137"/>
            <p:cNvSpPr/>
            <p:nvPr/>
          </p:nvSpPr>
          <p:spPr>
            <a:xfrm>
              <a:off x="675565" y="4591539"/>
              <a:ext cx="3156600" cy="694200"/>
            </a:xfrm>
            <a:prstGeom prst="roundRect">
              <a:avLst>
                <a:gd name="adj" fmla="val 16667"/>
              </a:avLst>
            </a:prstGeom>
            <a:solidFill>
              <a:srgbClr val="009999"/>
            </a:solidFill>
            <a:ln>
              <a:noFill/>
            </a:ln>
            <a:effectLst>
              <a:outerShdw blurRad="63500" dist="38099" dir="2760041" sx="104000" sy="104000">
                <a:srgbClr val="A6A6A6"/>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Arial"/>
                <a:ea typeface="Arial"/>
                <a:cs typeface="Arial"/>
                <a:sym typeface="Arial"/>
              </a:endParaRPr>
            </a:p>
          </p:txBody>
        </p:sp>
        <p:sp>
          <p:nvSpPr>
            <p:cNvPr id="332" name="Google Shape;332;g2558bbcc1ce_0_137"/>
            <p:cNvSpPr txBox="1"/>
            <p:nvPr/>
          </p:nvSpPr>
          <p:spPr>
            <a:xfrm>
              <a:off x="633512" y="4602351"/>
              <a:ext cx="3244200" cy="58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FFFF"/>
                </a:buClr>
                <a:buSzPts val="1500"/>
                <a:buFont typeface="Arial"/>
                <a:buNone/>
              </a:pPr>
              <a:r>
                <a:rPr lang="ca-ES" sz="2000" b="0" i="0" u="none" strike="noStrike" cap="none">
                  <a:solidFill>
                    <a:srgbClr val="FFFFFF"/>
                  </a:solidFill>
                  <a:latin typeface="Open Sans SemiBold"/>
                  <a:ea typeface="Open Sans SemiBold"/>
                  <a:cs typeface="Open Sans SemiBold"/>
                  <a:sym typeface="Open Sans SemiBold"/>
                </a:rPr>
                <a:t>1.5 Coordinació entre centres i projecció comunitària de la xarxa de centres</a:t>
              </a:r>
              <a:endParaRPr sz="2000" b="0" i="0" u="none" strike="noStrike" cap="none">
                <a:solidFill>
                  <a:srgbClr val="FFFFFF"/>
                </a:solidFill>
                <a:latin typeface="Open Sans SemiBold"/>
                <a:ea typeface="Open Sans SemiBold"/>
                <a:cs typeface="Open Sans SemiBold"/>
                <a:sym typeface="Open Sans SemiBold"/>
              </a:endParaRPr>
            </a:p>
          </p:txBody>
        </p:sp>
      </p:grpSp>
      <p:sp>
        <p:nvSpPr>
          <p:cNvPr id="333" name="Google Shape;333;g2558bbcc1ce_0_137"/>
          <p:cNvSpPr txBox="1"/>
          <p:nvPr/>
        </p:nvSpPr>
        <p:spPr>
          <a:xfrm>
            <a:off x="2909428" y="6829772"/>
            <a:ext cx="3072000" cy="646500"/>
          </a:xfrm>
          <a:prstGeom prst="rect">
            <a:avLst/>
          </a:prstGeom>
          <a:solidFill>
            <a:srgbClr val="FFFFFF"/>
          </a:solid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Projecció comunitària de l’oferta educativa</a:t>
            </a:r>
            <a:endParaRPr sz="1800" b="0" i="0" u="none" strike="noStrike" cap="none">
              <a:solidFill>
                <a:srgbClr val="000000"/>
              </a:solidFill>
              <a:latin typeface="Arial"/>
              <a:ea typeface="Arial"/>
              <a:cs typeface="Arial"/>
              <a:sym typeface="Arial"/>
            </a:endParaRPr>
          </a:p>
        </p:txBody>
      </p:sp>
      <p:sp>
        <p:nvSpPr>
          <p:cNvPr id="334" name="Google Shape;334;g2558bbcc1ce_0_137"/>
          <p:cNvSpPr txBox="1"/>
          <p:nvPr/>
        </p:nvSpPr>
        <p:spPr>
          <a:xfrm>
            <a:off x="4515660" y="8460867"/>
            <a:ext cx="3579000" cy="646500"/>
          </a:xfrm>
          <a:prstGeom prst="rect">
            <a:avLst/>
          </a:prstGeom>
          <a:solidFill>
            <a:srgbClr val="FCE5CD"/>
          </a:solid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Servei d’Orientació d’Àmbit Comunitari (SOAC)</a:t>
            </a:r>
            <a:endParaRPr sz="1800" b="0" i="0" u="none" strike="noStrike" cap="none">
              <a:solidFill>
                <a:srgbClr val="000000"/>
              </a:solidFill>
              <a:latin typeface="Arial"/>
              <a:ea typeface="Arial"/>
              <a:cs typeface="Arial"/>
              <a:sym typeface="Arial"/>
            </a:endParaRPr>
          </a:p>
        </p:txBody>
      </p:sp>
      <p:grpSp>
        <p:nvGrpSpPr>
          <p:cNvPr id="335" name="Google Shape;335;g2558bbcc1ce_0_137"/>
          <p:cNvGrpSpPr/>
          <p:nvPr/>
        </p:nvGrpSpPr>
        <p:grpSpPr>
          <a:xfrm>
            <a:off x="7499243" y="4980220"/>
            <a:ext cx="2226909" cy="1729232"/>
            <a:chOff x="3759926" y="3489860"/>
            <a:chExt cx="793200" cy="701400"/>
          </a:xfrm>
        </p:grpSpPr>
        <p:sp>
          <p:nvSpPr>
            <p:cNvPr id="336" name="Google Shape;336;g2558bbcc1ce_0_137"/>
            <p:cNvSpPr txBox="1"/>
            <p:nvPr/>
          </p:nvSpPr>
          <p:spPr>
            <a:xfrm>
              <a:off x="3759926" y="3589386"/>
              <a:ext cx="793200" cy="486900"/>
            </a:xfrm>
            <a:prstGeom prst="rect">
              <a:avLst/>
            </a:prstGeom>
            <a:noFill/>
            <a:ln>
              <a:noFill/>
            </a:ln>
            <a:effectLst>
              <a:outerShdw blurRad="63500" dist="50799" dir="2700000">
                <a:srgbClr val="7F7F7F"/>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5500"/>
                <a:buFont typeface="Arial"/>
                <a:buNone/>
              </a:pPr>
              <a:r>
                <a:rPr lang="ca-ES" sz="7200" b="1" i="0" u="none" strike="noStrike" cap="none">
                  <a:solidFill>
                    <a:srgbClr val="F99605"/>
                  </a:solidFill>
                  <a:latin typeface="Arial"/>
                  <a:ea typeface="Arial"/>
                  <a:cs typeface="Arial"/>
                  <a:sym typeface="Arial"/>
                </a:rPr>
                <a:t>1</a:t>
              </a:r>
              <a:endParaRPr sz="7200" b="0" i="0" u="none" strike="noStrike" cap="none">
                <a:solidFill>
                  <a:srgbClr val="F99605"/>
                </a:solidFill>
                <a:latin typeface="Arial"/>
                <a:ea typeface="Arial"/>
                <a:cs typeface="Arial"/>
                <a:sym typeface="Arial"/>
              </a:endParaRPr>
            </a:p>
          </p:txBody>
        </p:sp>
        <p:sp>
          <p:nvSpPr>
            <p:cNvPr id="337" name="Google Shape;337;g2558bbcc1ce_0_137"/>
            <p:cNvSpPr/>
            <p:nvPr/>
          </p:nvSpPr>
          <p:spPr>
            <a:xfrm>
              <a:off x="3809005" y="3489860"/>
              <a:ext cx="664500" cy="701400"/>
            </a:xfrm>
            <a:prstGeom prst="ellipse">
              <a:avLst/>
            </a:prstGeom>
            <a:noFill/>
            <a:ln w="38100" cap="flat" cmpd="sng">
              <a:solidFill>
                <a:srgbClr val="F99605"/>
              </a:solidFill>
              <a:prstDash val="solid"/>
              <a:miter lim="800000"/>
              <a:headEnd type="none" w="sm" len="sm"/>
              <a:tailEnd type="none" w="sm" len="sm"/>
            </a:ln>
            <a:effectLst>
              <a:outerShdw blurRad="63500" dist="88900" dir="2700000">
                <a:srgbClr val="000000">
                  <a:alpha val="3803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200"/>
                <a:buFont typeface="Arial"/>
                <a:buNone/>
              </a:pPr>
              <a:endParaRPr sz="7200" b="1" i="0" u="none" strike="noStrike" cap="none">
                <a:solidFill>
                  <a:srgbClr val="F99605"/>
                </a:solidFill>
                <a:latin typeface="Arial"/>
                <a:ea typeface="Arial"/>
                <a:cs typeface="Arial"/>
                <a:sym typeface="Arial"/>
              </a:endParaRPr>
            </a:p>
          </p:txBody>
        </p:sp>
      </p:grpSp>
      <p:sp>
        <p:nvSpPr>
          <p:cNvPr id="338" name="Google Shape;338;g2558bbcc1ce_0_137"/>
          <p:cNvSpPr txBox="1"/>
          <p:nvPr/>
        </p:nvSpPr>
        <p:spPr>
          <a:xfrm>
            <a:off x="12423618" y="3105342"/>
            <a:ext cx="2857500" cy="646500"/>
          </a:xfrm>
          <a:prstGeom prst="rect">
            <a:avLst/>
          </a:prstGeom>
          <a:no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Programes de suport entre iguals</a:t>
            </a:r>
            <a:endParaRPr sz="1800" b="0" i="0" u="none" strike="noStrike" cap="none">
              <a:solidFill>
                <a:srgbClr val="000000"/>
              </a:solidFill>
              <a:latin typeface="Arial"/>
              <a:ea typeface="Arial"/>
              <a:cs typeface="Arial"/>
              <a:sym typeface="Arial"/>
            </a:endParaRPr>
          </a:p>
        </p:txBody>
      </p:sp>
      <p:sp>
        <p:nvSpPr>
          <p:cNvPr id="339" name="Google Shape;339;g2558bbcc1ce_0_137"/>
          <p:cNvSpPr/>
          <p:nvPr/>
        </p:nvSpPr>
        <p:spPr>
          <a:xfrm rot="-3361407">
            <a:off x="7371050" y="4579370"/>
            <a:ext cx="66565" cy="892400"/>
          </a:xfrm>
          <a:prstGeom prst="triangle">
            <a:avLst>
              <a:gd name="adj" fmla="val 66246"/>
            </a:avLst>
          </a:prstGeom>
          <a:gradFill>
            <a:gsLst>
              <a:gs pos="0">
                <a:srgbClr val="000000"/>
              </a:gs>
              <a:gs pos="50000">
                <a:srgbClr val="000000"/>
              </a:gs>
              <a:gs pos="100000">
                <a:srgbClr val="D6BEBE"/>
              </a:gs>
            </a:gsLst>
            <a:lin ang="16200038" scaled="0"/>
          </a:gra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40" name="Google Shape;340;g2558bbcc1ce_0_137"/>
          <p:cNvSpPr/>
          <p:nvPr/>
        </p:nvSpPr>
        <p:spPr>
          <a:xfrm rot="-5400000">
            <a:off x="6945574" y="5291609"/>
            <a:ext cx="102000" cy="1152000"/>
          </a:xfrm>
          <a:prstGeom prst="triangle">
            <a:avLst>
              <a:gd name="adj" fmla="val 66246"/>
            </a:avLst>
          </a:prstGeom>
          <a:gradFill>
            <a:gsLst>
              <a:gs pos="0">
                <a:srgbClr val="000000"/>
              </a:gs>
              <a:gs pos="50000">
                <a:srgbClr val="000000"/>
              </a:gs>
              <a:gs pos="100000">
                <a:srgbClr val="D6BEBE"/>
              </a:gs>
            </a:gsLst>
            <a:lin ang="16200038" scaled="0"/>
          </a:gra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41" name="Google Shape;341;g2558bbcc1ce_0_137"/>
          <p:cNvSpPr/>
          <p:nvPr/>
        </p:nvSpPr>
        <p:spPr>
          <a:xfrm rot="10800000">
            <a:off x="8571439" y="6640300"/>
            <a:ext cx="65100" cy="372000"/>
          </a:xfrm>
          <a:prstGeom prst="triangle">
            <a:avLst>
              <a:gd name="adj" fmla="val 66246"/>
            </a:avLst>
          </a:prstGeom>
          <a:gradFill>
            <a:gsLst>
              <a:gs pos="0">
                <a:srgbClr val="000000"/>
              </a:gs>
              <a:gs pos="50000">
                <a:srgbClr val="000000"/>
              </a:gs>
              <a:gs pos="100000">
                <a:srgbClr val="D6BEBE"/>
              </a:gs>
            </a:gsLst>
            <a:lin ang="16200038" scaled="0"/>
          </a:gra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42" name="Google Shape;342;g2558bbcc1ce_0_137"/>
          <p:cNvSpPr/>
          <p:nvPr/>
        </p:nvSpPr>
        <p:spPr>
          <a:xfrm rot="5698746">
            <a:off x="10090343" y="5570589"/>
            <a:ext cx="79500" cy="1277648"/>
          </a:xfrm>
          <a:prstGeom prst="triangle">
            <a:avLst>
              <a:gd name="adj" fmla="val 48620"/>
            </a:avLst>
          </a:prstGeom>
          <a:gradFill>
            <a:gsLst>
              <a:gs pos="0">
                <a:srgbClr val="000000"/>
              </a:gs>
              <a:gs pos="50000">
                <a:srgbClr val="000000"/>
              </a:gs>
              <a:gs pos="100000">
                <a:srgbClr val="D6BEBE"/>
              </a:gs>
            </a:gsLst>
            <a:lin ang="16200038" scaled="0"/>
          </a:gra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43" name="Google Shape;343;g2558bbcc1ce_0_137"/>
          <p:cNvSpPr/>
          <p:nvPr/>
        </p:nvSpPr>
        <p:spPr>
          <a:xfrm rot="4123375">
            <a:off x="10292524" y="4352016"/>
            <a:ext cx="66965" cy="1749996"/>
          </a:xfrm>
          <a:prstGeom prst="triangle">
            <a:avLst>
              <a:gd name="adj" fmla="val 66246"/>
            </a:avLst>
          </a:prstGeom>
          <a:gradFill>
            <a:gsLst>
              <a:gs pos="0">
                <a:srgbClr val="000000"/>
              </a:gs>
              <a:gs pos="50000">
                <a:srgbClr val="000000"/>
              </a:gs>
              <a:gs pos="100000">
                <a:srgbClr val="D6BEBE"/>
              </a:gs>
            </a:gsLst>
            <a:lin ang="16200038" scaled="0"/>
          </a:gra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44" name="Google Shape;344;g2558bbcc1ce_0_137"/>
          <p:cNvSpPr txBox="1"/>
          <p:nvPr/>
        </p:nvSpPr>
        <p:spPr>
          <a:xfrm>
            <a:off x="12129963" y="7873911"/>
            <a:ext cx="2744400" cy="369300"/>
          </a:xfrm>
          <a:prstGeom prst="rect">
            <a:avLst/>
          </a:prstGeom>
          <a:solidFill>
            <a:srgbClr val="FCE5CD"/>
          </a:solid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Mentoria socioeducativa</a:t>
            </a:r>
            <a:endParaRPr sz="1800" b="0" i="0" u="none" strike="noStrike" cap="none">
              <a:solidFill>
                <a:srgbClr val="000000"/>
              </a:solidFill>
              <a:latin typeface="Arial"/>
              <a:ea typeface="Arial"/>
              <a:cs typeface="Arial"/>
              <a:sym typeface="Arial"/>
            </a:endParaRPr>
          </a:p>
        </p:txBody>
      </p:sp>
      <p:sp>
        <p:nvSpPr>
          <p:cNvPr id="345" name="Google Shape;345;g2558bbcc1ce_0_137"/>
          <p:cNvSpPr/>
          <p:nvPr/>
        </p:nvSpPr>
        <p:spPr>
          <a:xfrm rot="-5400000">
            <a:off x="9388175" y="1438775"/>
            <a:ext cx="11391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346" name="Google Shape;346;g2558bbcc1ce_0_137"/>
          <p:cNvPicPr preferRelativeResize="0"/>
          <p:nvPr/>
        </p:nvPicPr>
        <p:blipFill rotWithShape="1">
          <a:blip r:embed="rId5">
            <a:alphaModFix/>
          </a:blip>
          <a:srcRect/>
          <a:stretch/>
        </p:blipFill>
        <p:spPr>
          <a:xfrm>
            <a:off x="13475825" y="9524675"/>
            <a:ext cx="2789791" cy="358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grpSp>
        <p:nvGrpSpPr>
          <p:cNvPr id="352" name="Google Shape;352;g2558bbcc1ce_0_552"/>
          <p:cNvGrpSpPr/>
          <p:nvPr/>
        </p:nvGrpSpPr>
        <p:grpSpPr>
          <a:xfrm>
            <a:off x="7499243" y="5352308"/>
            <a:ext cx="2226909" cy="1729232"/>
            <a:chOff x="3759926" y="3455337"/>
            <a:chExt cx="793200" cy="701400"/>
          </a:xfrm>
        </p:grpSpPr>
        <p:sp>
          <p:nvSpPr>
            <p:cNvPr id="353" name="Google Shape;353;g2558bbcc1ce_0_552"/>
            <p:cNvSpPr txBox="1"/>
            <p:nvPr/>
          </p:nvSpPr>
          <p:spPr>
            <a:xfrm>
              <a:off x="3759926" y="3589386"/>
              <a:ext cx="793200" cy="486900"/>
            </a:xfrm>
            <a:prstGeom prst="rect">
              <a:avLst/>
            </a:prstGeom>
            <a:noFill/>
            <a:ln>
              <a:noFill/>
            </a:ln>
            <a:effectLst>
              <a:outerShdw blurRad="63500" dist="50799" dir="2700000">
                <a:srgbClr val="7F7F7F"/>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5500"/>
                <a:buFont typeface="Arial"/>
                <a:buNone/>
              </a:pPr>
              <a:r>
                <a:rPr lang="ca-ES" sz="7200" b="1" i="0" u="none" strike="noStrike" cap="none">
                  <a:solidFill>
                    <a:srgbClr val="F99605"/>
                  </a:solidFill>
                  <a:latin typeface="Arial"/>
                  <a:ea typeface="Arial"/>
                  <a:cs typeface="Arial"/>
                  <a:sym typeface="Arial"/>
                </a:rPr>
                <a:t>2</a:t>
              </a:r>
              <a:endParaRPr sz="7200" b="0" i="0" u="none" strike="noStrike" cap="none">
                <a:solidFill>
                  <a:srgbClr val="F99605"/>
                </a:solidFill>
                <a:latin typeface="Arial"/>
                <a:ea typeface="Arial"/>
                <a:cs typeface="Arial"/>
                <a:sym typeface="Arial"/>
              </a:endParaRPr>
            </a:p>
          </p:txBody>
        </p:sp>
        <p:sp>
          <p:nvSpPr>
            <p:cNvPr id="354" name="Google Shape;354;g2558bbcc1ce_0_552"/>
            <p:cNvSpPr/>
            <p:nvPr/>
          </p:nvSpPr>
          <p:spPr>
            <a:xfrm>
              <a:off x="3824366" y="3455337"/>
              <a:ext cx="664500" cy="701400"/>
            </a:xfrm>
            <a:prstGeom prst="ellipse">
              <a:avLst/>
            </a:prstGeom>
            <a:noFill/>
            <a:ln w="38100" cap="flat" cmpd="sng">
              <a:solidFill>
                <a:srgbClr val="F99605"/>
              </a:solidFill>
              <a:prstDash val="solid"/>
              <a:miter lim="800000"/>
              <a:headEnd type="none" w="sm" len="sm"/>
              <a:tailEnd type="none" w="sm" len="sm"/>
            </a:ln>
            <a:effectLst>
              <a:outerShdw blurRad="63500" dist="88900" dir="2700000">
                <a:srgbClr val="000000">
                  <a:alpha val="3803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200"/>
                <a:buFont typeface="Arial"/>
                <a:buNone/>
              </a:pPr>
              <a:endParaRPr sz="7200" b="1" i="0" u="none" strike="noStrike" cap="none">
                <a:solidFill>
                  <a:srgbClr val="F99605"/>
                </a:solidFill>
                <a:latin typeface="Arial"/>
                <a:ea typeface="Arial"/>
                <a:cs typeface="Arial"/>
                <a:sym typeface="Arial"/>
              </a:endParaRPr>
            </a:p>
          </p:txBody>
        </p:sp>
      </p:grpSp>
      <p:pic>
        <p:nvPicPr>
          <p:cNvPr id="355" name="Google Shape;355;g2558bbcc1ce_0_552"/>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356" name="Google Shape;356;g2558bbcc1ce_0_552"/>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g2558bbcc1ce_0_552"/>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g2558bbcc1ce_0_552"/>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g2558bbcc1ce_0_552"/>
          <p:cNvSpPr/>
          <p:nvPr/>
        </p:nvSpPr>
        <p:spPr>
          <a:xfrm>
            <a:off x="9120775" y="417900"/>
            <a:ext cx="65745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C00000"/>
              </a:buClr>
              <a:buSzPts val="2400"/>
              <a:buFont typeface="Arial"/>
              <a:buNone/>
            </a:pPr>
            <a:r>
              <a:rPr lang="ca-ES" sz="3000" b="1" i="0" u="none" strike="noStrike" cap="none">
                <a:solidFill>
                  <a:schemeClr val="lt1"/>
                </a:solidFill>
                <a:latin typeface="Arial"/>
                <a:ea typeface="Arial"/>
                <a:cs typeface="Arial"/>
                <a:sym typeface="Arial"/>
              </a:rPr>
              <a:t>Objectius i accions prioritàries</a:t>
            </a:r>
            <a:endParaRPr sz="3000" b="1" i="0" u="none" strike="noStrike" cap="none">
              <a:solidFill>
                <a:srgbClr val="FFFFFF"/>
              </a:solidFill>
              <a:latin typeface="Arial"/>
              <a:ea typeface="Arial"/>
              <a:cs typeface="Arial"/>
              <a:sym typeface="Arial"/>
            </a:endParaRPr>
          </a:p>
        </p:txBody>
      </p:sp>
      <p:sp>
        <p:nvSpPr>
          <p:cNvPr id="360" name="Google Shape;360;g2558bbcc1ce_0_552"/>
          <p:cNvSpPr/>
          <p:nvPr/>
        </p:nvSpPr>
        <p:spPr>
          <a:xfrm>
            <a:off x="1983900" y="1959350"/>
            <a:ext cx="8777400" cy="9063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C00000"/>
              </a:buClr>
              <a:buSzPts val="2000"/>
              <a:buFont typeface="Arial"/>
              <a:buNone/>
            </a:pPr>
            <a:r>
              <a:rPr lang="ca-ES" sz="2400" b="1" i="0" u="none" strike="noStrike" cap="none">
                <a:solidFill>
                  <a:schemeClr val="lt1"/>
                </a:solidFill>
                <a:latin typeface="Arial"/>
                <a:ea typeface="Arial"/>
                <a:cs typeface="Arial"/>
                <a:sym typeface="Arial"/>
              </a:rPr>
              <a:t>2. Potenciar l’educació en valors i el compromís cívic dels alumnes en un marc de convivència</a:t>
            </a:r>
            <a:endParaRPr sz="2400" b="1" i="0" u="none" strike="noStrike" cap="none">
              <a:solidFill>
                <a:srgbClr val="FFFFFF"/>
              </a:solidFill>
              <a:latin typeface="Arial"/>
              <a:ea typeface="Arial"/>
              <a:cs typeface="Arial"/>
              <a:sym typeface="Arial"/>
            </a:endParaRPr>
          </a:p>
        </p:txBody>
      </p:sp>
      <p:grpSp>
        <p:nvGrpSpPr>
          <p:cNvPr id="361" name="Google Shape;361;g2558bbcc1ce_0_552"/>
          <p:cNvGrpSpPr/>
          <p:nvPr/>
        </p:nvGrpSpPr>
        <p:grpSpPr>
          <a:xfrm>
            <a:off x="9098739" y="4384034"/>
            <a:ext cx="6232302" cy="874071"/>
            <a:chOff x="4642613" y="3728946"/>
            <a:chExt cx="4380000" cy="594000"/>
          </a:xfrm>
        </p:grpSpPr>
        <p:sp>
          <p:nvSpPr>
            <p:cNvPr id="362" name="Google Shape;362;g2558bbcc1ce_0_552"/>
            <p:cNvSpPr/>
            <p:nvPr/>
          </p:nvSpPr>
          <p:spPr>
            <a:xfrm>
              <a:off x="4732350" y="3728946"/>
              <a:ext cx="4200600" cy="594000"/>
            </a:xfrm>
            <a:prstGeom prst="roundRect">
              <a:avLst>
                <a:gd name="adj" fmla="val 16667"/>
              </a:avLst>
            </a:prstGeom>
            <a:solidFill>
              <a:srgbClr val="009999"/>
            </a:solidFill>
            <a:ln>
              <a:noFill/>
            </a:ln>
            <a:effectLst>
              <a:outerShdw blurRad="63500" dist="38100" dir="2700000" sx="104000" sy="104000">
                <a:srgbClr val="A6A6A6"/>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Arial"/>
                <a:ea typeface="Arial"/>
                <a:cs typeface="Arial"/>
                <a:sym typeface="Arial"/>
              </a:endParaRPr>
            </a:p>
          </p:txBody>
        </p:sp>
        <p:sp>
          <p:nvSpPr>
            <p:cNvPr id="363" name="Google Shape;363;g2558bbcc1ce_0_552"/>
            <p:cNvSpPr txBox="1"/>
            <p:nvPr/>
          </p:nvSpPr>
          <p:spPr>
            <a:xfrm>
              <a:off x="4642613" y="3730884"/>
              <a:ext cx="4380000" cy="481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500"/>
                <a:buFont typeface="Arial"/>
                <a:buNone/>
              </a:pPr>
              <a:r>
                <a:rPr lang="ca-ES" sz="2000" b="0" i="0" u="none" strike="noStrike" cap="none">
                  <a:solidFill>
                    <a:schemeClr val="lt1"/>
                  </a:solidFill>
                  <a:latin typeface="Open Sans SemiBold"/>
                  <a:ea typeface="Open Sans SemiBold"/>
                  <a:cs typeface="Open Sans SemiBold"/>
                  <a:sym typeface="Open Sans SemiBold"/>
                </a:rPr>
                <a:t>2.2 Incentivació de l’associacionisme infantil i juvenil i altres formes de participació</a:t>
              </a:r>
              <a:endParaRPr sz="2000" b="0" i="0" u="none" strike="noStrike" cap="none">
                <a:solidFill>
                  <a:srgbClr val="000000"/>
                </a:solidFill>
                <a:latin typeface="Open Sans SemiBold"/>
                <a:ea typeface="Open Sans SemiBold"/>
                <a:cs typeface="Open Sans SemiBold"/>
                <a:sym typeface="Open Sans SemiBold"/>
              </a:endParaRPr>
            </a:p>
          </p:txBody>
        </p:sp>
      </p:grpSp>
      <p:grpSp>
        <p:nvGrpSpPr>
          <p:cNvPr id="364" name="Google Shape;364;g2558bbcc1ce_0_552"/>
          <p:cNvGrpSpPr/>
          <p:nvPr/>
        </p:nvGrpSpPr>
        <p:grpSpPr>
          <a:xfrm>
            <a:off x="10707700" y="6736273"/>
            <a:ext cx="4351269" cy="1023528"/>
            <a:chOff x="647858" y="4591539"/>
            <a:chExt cx="3184710" cy="694200"/>
          </a:xfrm>
        </p:grpSpPr>
        <p:sp>
          <p:nvSpPr>
            <p:cNvPr id="365" name="Google Shape;365;g2558bbcc1ce_0_552"/>
            <p:cNvSpPr/>
            <p:nvPr/>
          </p:nvSpPr>
          <p:spPr>
            <a:xfrm>
              <a:off x="676568" y="4591539"/>
              <a:ext cx="3156000" cy="694200"/>
            </a:xfrm>
            <a:prstGeom prst="roundRect">
              <a:avLst>
                <a:gd name="adj" fmla="val 16667"/>
              </a:avLst>
            </a:prstGeom>
            <a:solidFill>
              <a:srgbClr val="009999"/>
            </a:solidFill>
            <a:ln>
              <a:noFill/>
            </a:ln>
            <a:effectLst>
              <a:outerShdw blurRad="63500" dist="38099" dir="2760041" sx="104000" sy="104000">
                <a:srgbClr val="A6A6A6"/>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Arial"/>
                <a:ea typeface="Arial"/>
                <a:cs typeface="Arial"/>
                <a:sym typeface="Arial"/>
              </a:endParaRPr>
            </a:p>
          </p:txBody>
        </p:sp>
        <p:sp>
          <p:nvSpPr>
            <p:cNvPr id="366" name="Google Shape;366;g2558bbcc1ce_0_552"/>
            <p:cNvSpPr txBox="1"/>
            <p:nvPr/>
          </p:nvSpPr>
          <p:spPr>
            <a:xfrm>
              <a:off x="647858" y="4667181"/>
              <a:ext cx="3011700" cy="48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500"/>
                <a:buFont typeface="Arial"/>
                <a:buNone/>
              </a:pPr>
              <a:r>
                <a:rPr lang="ca-ES" sz="2000" b="0" i="0" u="none" strike="noStrike" cap="none">
                  <a:solidFill>
                    <a:schemeClr val="lt1"/>
                  </a:solidFill>
                  <a:latin typeface="Open Sans SemiBold"/>
                  <a:ea typeface="Open Sans SemiBold"/>
                  <a:cs typeface="Open Sans SemiBold"/>
                  <a:sym typeface="Open Sans SemiBold"/>
                </a:rPr>
                <a:t>2.3 Promoció del Servei Comunitari</a:t>
              </a:r>
              <a:endParaRPr sz="2000" b="0" i="0" u="none" strike="noStrike" cap="none">
                <a:solidFill>
                  <a:schemeClr val="lt1"/>
                </a:solidFill>
                <a:latin typeface="Open Sans SemiBold"/>
                <a:ea typeface="Open Sans SemiBold"/>
                <a:cs typeface="Open Sans SemiBold"/>
                <a:sym typeface="Open Sans SemiBold"/>
              </a:endParaRPr>
            </a:p>
          </p:txBody>
        </p:sp>
      </p:grpSp>
      <p:grpSp>
        <p:nvGrpSpPr>
          <p:cNvPr id="367" name="Google Shape;367;g2558bbcc1ce_0_552"/>
          <p:cNvGrpSpPr/>
          <p:nvPr/>
        </p:nvGrpSpPr>
        <p:grpSpPr>
          <a:xfrm>
            <a:off x="1935545" y="6446792"/>
            <a:ext cx="4636372" cy="1582012"/>
            <a:chOff x="553400" y="4591539"/>
            <a:chExt cx="3410100" cy="694200"/>
          </a:xfrm>
        </p:grpSpPr>
        <p:sp>
          <p:nvSpPr>
            <p:cNvPr id="368" name="Google Shape;368;g2558bbcc1ce_0_552"/>
            <p:cNvSpPr/>
            <p:nvPr/>
          </p:nvSpPr>
          <p:spPr>
            <a:xfrm>
              <a:off x="675565" y="4591539"/>
              <a:ext cx="3156600" cy="694200"/>
            </a:xfrm>
            <a:prstGeom prst="roundRect">
              <a:avLst>
                <a:gd name="adj" fmla="val 16667"/>
              </a:avLst>
            </a:prstGeom>
            <a:solidFill>
              <a:srgbClr val="009999"/>
            </a:solidFill>
            <a:ln>
              <a:noFill/>
            </a:ln>
            <a:effectLst>
              <a:outerShdw blurRad="63500" dist="38099" dir="2760041" sx="104000" sy="104000">
                <a:srgbClr val="A6A6A6"/>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Arial"/>
                <a:ea typeface="Arial"/>
                <a:cs typeface="Arial"/>
                <a:sym typeface="Arial"/>
              </a:endParaRPr>
            </a:p>
          </p:txBody>
        </p:sp>
        <p:sp>
          <p:nvSpPr>
            <p:cNvPr id="369" name="Google Shape;369;g2558bbcc1ce_0_552"/>
            <p:cNvSpPr txBox="1"/>
            <p:nvPr/>
          </p:nvSpPr>
          <p:spPr>
            <a:xfrm>
              <a:off x="553400" y="4717764"/>
              <a:ext cx="3410100" cy="31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500"/>
                <a:buFont typeface="Arial"/>
                <a:buNone/>
              </a:pPr>
              <a:r>
                <a:rPr lang="ca-ES" sz="2000" b="0" i="0" u="none" strike="noStrike" cap="none">
                  <a:solidFill>
                    <a:schemeClr val="lt1"/>
                  </a:solidFill>
                  <a:latin typeface="Open Sans SemiBold"/>
                  <a:ea typeface="Open Sans SemiBold"/>
                  <a:cs typeface="Open Sans SemiBold"/>
                  <a:sym typeface="Open Sans SemiBold"/>
                </a:rPr>
                <a:t>2.4 Impuls d’accions orientades</a:t>
              </a:r>
              <a:endParaRPr sz="2000" b="0" i="0" u="none" strike="noStrike" cap="none">
                <a:solidFill>
                  <a:schemeClr val="lt1"/>
                </a:solidFill>
                <a:latin typeface="Open Sans SemiBold"/>
                <a:ea typeface="Open Sans SemiBold"/>
                <a:cs typeface="Open Sans SemiBold"/>
                <a:sym typeface="Open Sans SemiBold"/>
              </a:endParaRPr>
            </a:p>
            <a:p>
              <a:pPr marL="0" marR="0" lvl="0" indent="0" algn="ctr" rtl="0">
                <a:lnSpc>
                  <a:spcPct val="100000"/>
                </a:lnSpc>
                <a:spcBef>
                  <a:spcPts val="0"/>
                </a:spcBef>
                <a:spcAft>
                  <a:spcPts val="0"/>
                </a:spcAft>
                <a:buClr>
                  <a:schemeClr val="lt1"/>
                </a:buClr>
                <a:buSzPts val="1500"/>
                <a:buFont typeface="Arial"/>
                <a:buNone/>
              </a:pPr>
              <a:r>
                <a:rPr lang="ca-ES" sz="2000" b="0" i="0" u="none" strike="noStrike" cap="none">
                  <a:solidFill>
                    <a:schemeClr val="lt1"/>
                  </a:solidFill>
                  <a:latin typeface="Open Sans SemiBold"/>
                  <a:ea typeface="Open Sans SemiBold"/>
                  <a:cs typeface="Open Sans SemiBold"/>
                  <a:sym typeface="Open Sans SemiBold"/>
                </a:rPr>
                <a:t> a millorar la convivència</a:t>
              </a:r>
              <a:endParaRPr sz="2000" b="0" i="0" u="none" strike="noStrike" cap="none">
                <a:solidFill>
                  <a:srgbClr val="FFFFFF"/>
                </a:solidFill>
                <a:latin typeface="Open Sans SemiBold"/>
                <a:ea typeface="Open Sans SemiBold"/>
                <a:cs typeface="Open Sans SemiBold"/>
                <a:sym typeface="Open Sans SemiBold"/>
              </a:endParaRPr>
            </a:p>
          </p:txBody>
        </p:sp>
      </p:grpSp>
      <p:sp>
        <p:nvSpPr>
          <p:cNvPr id="370" name="Google Shape;370;g2558bbcc1ce_0_552"/>
          <p:cNvSpPr/>
          <p:nvPr/>
        </p:nvSpPr>
        <p:spPr>
          <a:xfrm rot="-3361407">
            <a:off x="7371050" y="5036570"/>
            <a:ext cx="66565" cy="892400"/>
          </a:xfrm>
          <a:prstGeom prst="triangle">
            <a:avLst>
              <a:gd name="adj" fmla="val 66246"/>
            </a:avLst>
          </a:prstGeom>
          <a:gradFill>
            <a:gsLst>
              <a:gs pos="0">
                <a:srgbClr val="000000"/>
              </a:gs>
              <a:gs pos="50000">
                <a:srgbClr val="000000"/>
              </a:gs>
              <a:gs pos="100000">
                <a:srgbClr val="D6BEBE"/>
              </a:gs>
            </a:gsLst>
            <a:lin ang="16200038" scaled="0"/>
          </a:gra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71" name="Google Shape;371;g2558bbcc1ce_0_552"/>
          <p:cNvSpPr/>
          <p:nvPr/>
        </p:nvSpPr>
        <p:spPr>
          <a:xfrm rot="-6185743">
            <a:off x="7092904" y="6173342"/>
            <a:ext cx="101951" cy="1151902"/>
          </a:xfrm>
          <a:prstGeom prst="triangle">
            <a:avLst>
              <a:gd name="adj" fmla="val 66246"/>
            </a:avLst>
          </a:prstGeom>
          <a:gradFill>
            <a:gsLst>
              <a:gs pos="0">
                <a:srgbClr val="000000"/>
              </a:gs>
              <a:gs pos="50000">
                <a:srgbClr val="000000"/>
              </a:gs>
              <a:gs pos="100000">
                <a:srgbClr val="D6BEBE"/>
              </a:gs>
            </a:gsLst>
            <a:lin ang="16200038" scaled="0"/>
          </a:gra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72" name="Google Shape;372;g2558bbcc1ce_0_552"/>
          <p:cNvSpPr/>
          <p:nvPr/>
        </p:nvSpPr>
        <p:spPr>
          <a:xfrm rot="7046162">
            <a:off x="10010997" y="6296427"/>
            <a:ext cx="79434" cy="1277693"/>
          </a:xfrm>
          <a:prstGeom prst="triangle">
            <a:avLst>
              <a:gd name="adj" fmla="val 48620"/>
            </a:avLst>
          </a:prstGeom>
          <a:gradFill>
            <a:gsLst>
              <a:gs pos="0">
                <a:srgbClr val="000000"/>
              </a:gs>
              <a:gs pos="50000">
                <a:srgbClr val="000000"/>
              </a:gs>
              <a:gs pos="100000">
                <a:srgbClr val="D6BEBE"/>
              </a:gs>
            </a:gsLst>
            <a:lin ang="16200038" scaled="0"/>
          </a:gra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73" name="Google Shape;373;g2558bbcc1ce_0_552"/>
          <p:cNvSpPr/>
          <p:nvPr/>
        </p:nvSpPr>
        <p:spPr>
          <a:xfrm rot="4123375">
            <a:off x="10292524" y="4809216"/>
            <a:ext cx="66965" cy="1749996"/>
          </a:xfrm>
          <a:prstGeom prst="triangle">
            <a:avLst>
              <a:gd name="adj" fmla="val 66246"/>
            </a:avLst>
          </a:prstGeom>
          <a:gradFill>
            <a:gsLst>
              <a:gs pos="0">
                <a:srgbClr val="000000"/>
              </a:gs>
              <a:gs pos="50000">
                <a:srgbClr val="000000"/>
              </a:gs>
              <a:gs pos="100000">
                <a:srgbClr val="D6BEBE"/>
              </a:gs>
            </a:gsLst>
            <a:lin ang="16200038" scaled="0"/>
          </a:gra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374" name="Google Shape;374;g2558bbcc1ce_0_552"/>
          <p:cNvSpPr/>
          <p:nvPr/>
        </p:nvSpPr>
        <p:spPr>
          <a:xfrm rot="-5400000">
            <a:off x="9388175" y="1438775"/>
            <a:ext cx="11391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g2558bbcc1ce_0_552"/>
          <p:cNvSpPr txBox="1"/>
          <p:nvPr/>
        </p:nvSpPr>
        <p:spPr>
          <a:xfrm>
            <a:off x="5944236" y="3163138"/>
            <a:ext cx="3510600" cy="923400"/>
          </a:xfrm>
          <a:prstGeom prst="rect">
            <a:avLst/>
          </a:prstGeom>
          <a:no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Orientació a l’alumnat i a les famílies des de l’acció tutorial dels centres educatius</a:t>
            </a:r>
            <a:endParaRPr sz="1800" b="0" i="0" u="none" strike="noStrike" cap="none">
              <a:solidFill>
                <a:srgbClr val="000000"/>
              </a:solidFill>
              <a:latin typeface="Arial"/>
              <a:ea typeface="Arial"/>
              <a:cs typeface="Arial"/>
              <a:sym typeface="Arial"/>
            </a:endParaRPr>
          </a:p>
        </p:txBody>
      </p:sp>
      <p:sp>
        <p:nvSpPr>
          <p:cNvPr id="376" name="Google Shape;376;g2558bbcc1ce_0_552"/>
          <p:cNvSpPr txBox="1"/>
          <p:nvPr/>
        </p:nvSpPr>
        <p:spPr>
          <a:xfrm>
            <a:off x="3084146" y="3163143"/>
            <a:ext cx="2603100" cy="923400"/>
          </a:xfrm>
          <a:prstGeom prst="rect">
            <a:avLst/>
          </a:prstGeom>
          <a:no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Elaboració del mapa d’entitats de lleure educatiu</a:t>
            </a:r>
            <a:endParaRPr sz="1800" b="0" i="0" u="none" strike="noStrike" cap="none">
              <a:solidFill>
                <a:srgbClr val="000000"/>
              </a:solidFill>
              <a:latin typeface="Arial"/>
              <a:ea typeface="Arial"/>
              <a:cs typeface="Arial"/>
              <a:sym typeface="Arial"/>
            </a:endParaRPr>
          </a:p>
        </p:txBody>
      </p:sp>
      <p:sp>
        <p:nvSpPr>
          <p:cNvPr id="377" name="Google Shape;377;g2558bbcc1ce_0_552"/>
          <p:cNvSpPr txBox="1"/>
          <p:nvPr/>
        </p:nvSpPr>
        <p:spPr>
          <a:xfrm>
            <a:off x="9619219" y="3163147"/>
            <a:ext cx="5577600" cy="923400"/>
          </a:xfrm>
          <a:prstGeom prst="rect">
            <a:avLst/>
          </a:prstGeom>
          <a:solidFill>
            <a:srgbClr val="FFFFFF"/>
          </a:solid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Dinamització de la implicació de l’alumnat en diferents espais de participació, tant dins de l’àmbit escolar com fora d’ell</a:t>
            </a:r>
            <a:endParaRPr sz="1800" b="0" i="0" u="none" strike="noStrike" cap="none">
              <a:solidFill>
                <a:srgbClr val="000000"/>
              </a:solidFill>
              <a:latin typeface="Arial"/>
              <a:ea typeface="Arial"/>
              <a:cs typeface="Arial"/>
              <a:sym typeface="Arial"/>
            </a:endParaRPr>
          </a:p>
        </p:txBody>
      </p:sp>
      <p:sp>
        <p:nvSpPr>
          <p:cNvPr id="378" name="Google Shape;378;g2558bbcc1ce_0_552"/>
          <p:cNvSpPr txBox="1"/>
          <p:nvPr/>
        </p:nvSpPr>
        <p:spPr>
          <a:xfrm>
            <a:off x="9856627" y="8019850"/>
            <a:ext cx="3762000" cy="646500"/>
          </a:xfrm>
          <a:prstGeom prst="rect">
            <a:avLst/>
          </a:prstGeom>
          <a:solidFill>
            <a:srgbClr val="FFFFFF"/>
          </a:solid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Constitució de comissions impulsores de Servei Comunitari</a:t>
            </a:r>
            <a:endParaRPr sz="1800" b="0" i="0" u="none" strike="noStrike" cap="none">
              <a:solidFill>
                <a:srgbClr val="000000"/>
              </a:solidFill>
              <a:latin typeface="Arial"/>
              <a:ea typeface="Arial"/>
              <a:cs typeface="Arial"/>
              <a:sym typeface="Arial"/>
            </a:endParaRPr>
          </a:p>
        </p:txBody>
      </p:sp>
      <p:sp>
        <p:nvSpPr>
          <p:cNvPr id="379" name="Google Shape;379;g2558bbcc1ce_0_552"/>
          <p:cNvSpPr txBox="1"/>
          <p:nvPr/>
        </p:nvSpPr>
        <p:spPr>
          <a:xfrm>
            <a:off x="3804122" y="8162225"/>
            <a:ext cx="3510600" cy="923400"/>
          </a:xfrm>
          <a:prstGeom prst="rect">
            <a:avLst/>
          </a:prstGeom>
          <a:solidFill>
            <a:srgbClr val="FFFFFF"/>
          </a:solid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Elaboració d’un Projecte d’àmbit comunitari de convivència (PdAC-Convivència)</a:t>
            </a:r>
            <a:endParaRPr sz="1800" b="0" i="0" u="none" strike="noStrike" cap="none">
              <a:solidFill>
                <a:srgbClr val="000000"/>
              </a:solidFill>
              <a:latin typeface="Arial"/>
              <a:ea typeface="Arial"/>
              <a:cs typeface="Arial"/>
              <a:sym typeface="Arial"/>
            </a:endParaRPr>
          </a:p>
        </p:txBody>
      </p:sp>
      <p:grpSp>
        <p:nvGrpSpPr>
          <p:cNvPr id="380" name="Google Shape;380;g2558bbcc1ce_0_552"/>
          <p:cNvGrpSpPr/>
          <p:nvPr/>
        </p:nvGrpSpPr>
        <p:grpSpPr>
          <a:xfrm>
            <a:off x="1803114" y="4384059"/>
            <a:ext cx="6232302" cy="874071"/>
            <a:chOff x="4642613" y="3728946"/>
            <a:chExt cx="4380000" cy="594000"/>
          </a:xfrm>
        </p:grpSpPr>
        <p:sp>
          <p:nvSpPr>
            <p:cNvPr id="381" name="Google Shape;381;g2558bbcc1ce_0_552"/>
            <p:cNvSpPr/>
            <p:nvPr/>
          </p:nvSpPr>
          <p:spPr>
            <a:xfrm>
              <a:off x="4732350" y="3728946"/>
              <a:ext cx="4200600" cy="594000"/>
            </a:xfrm>
            <a:prstGeom prst="roundRect">
              <a:avLst>
                <a:gd name="adj" fmla="val 16667"/>
              </a:avLst>
            </a:prstGeom>
            <a:solidFill>
              <a:srgbClr val="009999"/>
            </a:solidFill>
            <a:ln>
              <a:noFill/>
            </a:ln>
            <a:effectLst>
              <a:outerShdw blurRad="63500" dist="38100" dir="2700000" sx="104000" sy="104000">
                <a:srgbClr val="A6A6A6"/>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Arial"/>
                <a:ea typeface="Arial"/>
                <a:cs typeface="Arial"/>
                <a:sym typeface="Arial"/>
              </a:endParaRPr>
            </a:p>
          </p:txBody>
        </p:sp>
        <p:sp>
          <p:nvSpPr>
            <p:cNvPr id="382" name="Google Shape;382;g2558bbcc1ce_0_552"/>
            <p:cNvSpPr txBox="1"/>
            <p:nvPr/>
          </p:nvSpPr>
          <p:spPr>
            <a:xfrm>
              <a:off x="4642613" y="3730884"/>
              <a:ext cx="4380000" cy="481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500"/>
                <a:buFont typeface="Arial"/>
                <a:buNone/>
              </a:pPr>
              <a:r>
                <a:rPr lang="ca-ES" sz="2000" b="0" i="0" u="none" strike="noStrike" cap="none">
                  <a:solidFill>
                    <a:schemeClr val="lt1"/>
                  </a:solidFill>
                  <a:latin typeface="Open Sans SemiBold"/>
                  <a:ea typeface="Open Sans SemiBold"/>
                  <a:cs typeface="Open Sans SemiBold"/>
                  <a:sym typeface="Open Sans SemiBold"/>
                </a:rPr>
                <a:t>2.1 Promoció de la participació de l’alumnat en espais de lleure i en el lleure educatiu</a:t>
              </a:r>
              <a:endParaRPr sz="2000" b="0" i="0" u="none" strike="noStrike" cap="none">
                <a:solidFill>
                  <a:srgbClr val="000000"/>
                </a:solidFill>
                <a:latin typeface="Open Sans SemiBold"/>
                <a:ea typeface="Open Sans SemiBold"/>
                <a:cs typeface="Open Sans SemiBold"/>
                <a:sym typeface="Open Sans SemiBold"/>
              </a:endParaRPr>
            </a:p>
          </p:txBody>
        </p:sp>
      </p:grpSp>
      <p:pic>
        <p:nvPicPr>
          <p:cNvPr id="383" name="Google Shape;383;g2558bbcc1ce_0_552"/>
          <p:cNvPicPr preferRelativeResize="0"/>
          <p:nvPr/>
        </p:nvPicPr>
        <p:blipFill rotWithShape="1">
          <a:blip r:embed="rId4">
            <a:alphaModFix/>
          </a:blip>
          <a:srcRect/>
          <a:stretch/>
        </p:blipFill>
        <p:spPr>
          <a:xfrm>
            <a:off x="13475825" y="9524675"/>
            <a:ext cx="2789791" cy="358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grpSp>
        <p:nvGrpSpPr>
          <p:cNvPr id="389" name="Google Shape;389;g2558bbcc1ce_0_304"/>
          <p:cNvGrpSpPr/>
          <p:nvPr/>
        </p:nvGrpSpPr>
        <p:grpSpPr>
          <a:xfrm>
            <a:off x="7477568" y="5318083"/>
            <a:ext cx="2226909" cy="1729232"/>
            <a:chOff x="3760015" y="3455337"/>
            <a:chExt cx="793200" cy="701400"/>
          </a:xfrm>
        </p:grpSpPr>
        <p:sp>
          <p:nvSpPr>
            <p:cNvPr id="390" name="Google Shape;390;g2558bbcc1ce_0_304"/>
            <p:cNvSpPr txBox="1"/>
            <p:nvPr/>
          </p:nvSpPr>
          <p:spPr>
            <a:xfrm>
              <a:off x="3760015" y="3562585"/>
              <a:ext cx="793200" cy="486900"/>
            </a:xfrm>
            <a:prstGeom prst="rect">
              <a:avLst/>
            </a:prstGeom>
            <a:noFill/>
            <a:ln>
              <a:noFill/>
            </a:ln>
            <a:effectLst>
              <a:outerShdw blurRad="63500" dist="50799" dir="2700000">
                <a:srgbClr val="7F7F7F"/>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5500"/>
                <a:buFont typeface="Arial"/>
                <a:buNone/>
              </a:pPr>
              <a:r>
                <a:rPr lang="ca-ES" sz="7200" b="1" i="0" u="none" strike="noStrike" cap="none">
                  <a:solidFill>
                    <a:srgbClr val="F99605"/>
                  </a:solidFill>
                  <a:latin typeface="Arial"/>
                  <a:ea typeface="Arial"/>
                  <a:cs typeface="Arial"/>
                  <a:sym typeface="Arial"/>
                </a:rPr>
                <a:t>3</a:t>
              </a:r>
              <a:endParaRPr sz="7200" b="0" i="0" u="none" strike="noStrike" cap="none">
                <a:solidFill>
                  <a:srgbClr val="F99605"/>
                </a:solidFill>
                <a:latin typeface="Arial"/>
                <a:ea typeface="Arial"/>
                <a:cs typeface="Arial"/>
                <a:sym typeface="Arial"/>
              </a:endParaRPr>
            </a:p>
          </p:txBody>
        </p:sp>
        <p:sp>
          <p:nvSpPr>
            <p:cNvPr id="391" name="Google Shape;391;g2558bbcc1ce_0_304"/>
            <p:cNvSpPr/>
            <p:nvPr/>
          </p:nvSpPr>
          <p:spPr>
            <a:xfrm>
              <a:off x="3824366" y="3455337"/>
              <a:ext cx="664500" cy="701400"/>
            </a:xfrm>
            <a:prstGeom prst="ellipse">
              <a:avLst/>
            </a:prstGeom>
            <a:noFill/>
            <a:ln w="38100" cap="flat" cmpd="sng">
              <a:solidFill>
                <a:srgbClr val="F99605"/>
              </a:solidFill>
              <a:prstDash val="solid"/>
              <a:miter lim="800000"/>
              <a:headEnd type="none" w="sm" len="sm"/>
              <a:tailEnd type="none" w="sm" len="sm"/>
            </a:ln>
            <a:effectLst>
              <a:outerShdw blurRad="63500" dist="88900" dir="2700000">
                <a:srgbClr val="000000">
                  <a:alpha val="3803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200"/>
                <a:buFont typeface="Arial"/>
                <a:buNone/>
              </a:pPr>
              <a:endParaRPr sz="7200" b="1" i="0" u="none" strike="noStrike" cap="none">
                <a:solidFill>
                  <a:srgbClr val="F99605"/>
                </a:solidFill>
                <a:latin typeface="Arial"/>
                <a:ea typeface="Arial"/>
                <a:cs typeface="Arial"/>
                <a:sym typeface="Arial"/>
              </a:endParaRPr>
            </a:p>
          </p:txBody>
        </p:sp>
      </p:grpSp>
      <p:pic>
        <p:nvPicPr>
          <p:cNvPr id="392" name="Google Shape;392;g2558bbcc1ce_0_304"/>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393" name="Google Shape;393;g2558bbcc1ce_0_304"/>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g2558bbcc1ce_0_304"/>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g2558bbcc1ce_0_304"/>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g2558bbcc1ce_0_304"/>
          <p:cNvSpPr/>
          <p:nvPr/>
        </p:nvSpPr>
        <p:spPr>
          <a:xfrm>
            <a:off x="9120775" y="417900"/>
            <a:ext cx="65745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C00000"/>
              </a:buClr>
              <a:buSzPts val="2400"/>
              <a:buFont typeface="Arial"/>
              <a:buNone/>
            </a:pPr>
            <a:r>
              <a:rPr lang="ca-ES" sz="3000" b="1" i="0" u="none" strike="noStrike" cap="none">
                <a:solidFill>
                  <a:schemeClr val="lt1"/>
                </a:solidFill>
                <a:latin typeface="Arial"/>
                <a:ea typeface="Arial"/>
                <a:cs typeface="Arial"/>
                <a:sym typeface="Arial"/>
              </a:rPr>
              <a:t>Objectius i accions prioritàries</a:t>
            </a:r>
            <a:endParaRPr sz="3000" b="1" i="0" u="none" strike="noStrike" cap="none">
              <a:solidFill>
                <a:srgbClr val="FFFFFF"/>
              </a:solidFill>
              <a:latin typeface="Arial"/>
              <a:ea typeface="Arial"/>
              <a:cs typeface="Arial"/>
              <a:sym typeface="Arial"/>
            </a:endParaRPr>
          </a:p>
        </p:txBody>
      </p:sp>
      <p:sp>
        <p:nvSpPr>
          <p:cNvPr id="397" name="Google Shape;397;g2558bbcc1ce_0_304"/>
          <p:cNvSpPr/>
          <p:nvPr/>
        </p:nvSpPr>
        <p:spPr>
          <a:xfrm>
            <a:off x="1983900" y="1959350"/>
            <a:ext cx="8777400" cy="9063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C00000"/>
              </a:buClr>
              <a:buSzPts val="2000"/>
              <a:buFont typeface="Arial"/>
              <a:buNone/>
            </a:pPr>
            <a:r>
              <a:rPr lang="ca-ES" sz="2400" b="1" i="0" u="none" strike="noStrike" cap="none">
                <a:solidFill>
                  <a:schemeClr val="lt1"/>
                </a:solidFill>
                <a:latin typeface="Arial"/>
                <a:ea typeface="Arial"/>
                <a:cs typeface="Arial"/>
                <a:sym typeface="Arial"/>
              </a:rPr>
              <a:t>3. Potenciar la implicació de les famílies en l’educació dels fills i la participació en la vida escolar</a:t>
            </a:r>
            <a:endParaRPr sz="2400" b="1" i="0" u="none" strike="noStrike" cap="none">
              <a:solidFill>
                <a:srgbClr val="FFFFFF"/>
              </a:solidFill>
              <a:latin typeface="Arial"/>
              <a:ea typeface="Arial"/>
              <a:cs typeface="Arial"/>
              <a:sym typeface="Arial"/>
            </a:endParaRPr>
          </a:p>
        </p:txBody>
      </p:sp>
      <p:grpSp>
        <p:nvGrpSpPr>
          <p:cNvPr id="398" name="Google Shape;398;g2558bbcc1ce_0_304"/>
          <p:cNvGrpSpPr/>
          <p:nvPr/>
        </p:nvGrpSpPr>
        <p:grpSpPr>
          <a:xfrm>
            <a:off x="9226426" y="4384034"/>
            <a:ext cx="5977034" cy="874071"/>
            <a:chOff x="4732350" y="3728946"/>
            <a:chExt cx="4200600" cy="594000"/>
          </a:xfrm>
        </p:grpSpPr>
        <p:sp>
          <p:nvSpPr>
            <p:cNvPr id="399" name="Google Shape;399;g2558bbcc1ce_0_304"/>
            <p:cNvSpPr/>
            <p:nvPr/>
          </p:nvSpPr>
          <p:spPr>
            <a:xfrm>
              <a:off x="4732350" y="3728946"/>
              <a:ext cx="4200600" cy="594000"/>
            </a:xfrm>
            <a:prstGeom prst="roundRect">
              <a:avLst>
                <a:gd name="adj" fmla="val 16667"/>
              </a:avLst>
            </a:prstGeom>
            <a:solidFill>
              <a:srgbClr val="009999"/>
            </a:solidFill>
            <a:ln>
              <a:noFill/>
            </a:ln>
            <a:effectLst>
              <a:outerShdw blurRad="63500" dist="38100" dir="2700000" sx="104000" sy="104000">
                <a:srgbClr val="A6A6A6"/>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Arial"/>
                <a:ea typeface="Arial"/>
                <a:cs typeface="Arial"/>
                <a:sym typeface="Arial"/>
              </a:endParaRPr>
            </a:p>
          </p:txBody>
        </p:sp>
        <p:sp>
          <p:nvSpPr>
            <p:cNvPr id="400" name="Google Shape;400;g2558bbcc1ce_0_304"/>
            <p:cNvSpPr txBox="1"/>
            <p:nvPr/>
          </p:nvSpPr>
          <p:spPr>
            <a:xfrm>
              <a:off x="4900342" y="3771685"/>
              <a:ext cx="3864600" cy="481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500"/>
                <a:buFont typeface="Arial"/>
                <a:buNone/>
              </a:pPr>
              <a:r>
                <a:rPr lang="ca-ES" sz="2000" b="0" i="0" u="none" strike="noStrike" cap="none">
                  <a:solidFill>
                    <a:schemeClr val="lt1"/>
                  </a:solidFill>
                  <a:latin typeface="Open Sans SemiBold"/>
                  <a:ea typeface="Open Sans SemiBold"/>
                  <a:cs typeface="Open Sans SemiBold"/>
                  <a:sym typeface="Open Sans SemiBold"/>
                </a:rPr>
                <a:t>3.2 Implicació de les famílies en l’educació dels fills i filles</a:t>
              </a:r>
              <a:endParaRPr sz="2000" b="0" i="0" u="none" strike="noStrike" cap="none">
                <a:solidFill>
                  <a:srgbClr val="000000"/>
                </a:solidFill>
                <a:latin typeface="Open Sans SemiBold"/>
                <a:ea typeface="Open Sans SemiBold"/>
                <a:cs typeface="Open Sans SemiBold"/>
                <a:sym typeface="Open Sans SemiBold"/>
              </a:endParaRPr>
            </a:p>
          </p:txBody>
        </p:sp>
      </p:grpSp>
      <p:grpSp>
        <p:nvGrpSpPr>
          <p:cNvPr id="401" name="Google Shape;401;g2558bbcc1ce_0_304"/>
          <p:cNvGrpSpPr/>
          <p:nvPr/>
        </p:nvGrpSpPr>
        <p:grpSpPr>
          <a:xfrm>
            <a:off x="10707700" y="6736273"/>
            <a:ext cx="4351269" cy="1023528"/>
            <a:chOff x="647858" y="4591539"/>
            <a:chExt cx="3184710" cy="694200"/>
          </a:xfrm>
        </p:grpSpPr>
        <p:sp>
          <p:nvSpPr>
            <p:cNvPr id="402" name="Google Shape;402;g2558bbcc1ce_0_304"/>
            <p:cNvSpPr/>
            <p:nvPr/>
          </p:nvSpPr>
          <p:spPr>
            <a:xfrm>
              <a:off x="676568" y="4591539"/>
              <a:ext cx="3156000" cy="694200"/>
            </a:xfrm>
            <a:prstGeom prst="roundRect">
              <a:avLst>
                <a:gd name="adj" fmla="val 16667"/>
              </a:avLst>
            </a:prstGeom>
            <a:solidFill>
              <a:srgbClr val="009999"/>
            </a:solidFill>
            <a:ln>
              <a:noFill/>
            </a:ln>
            <a:effectLst>
              <a:outerShdw blurRad="63500" dist="38099" dir="2760041" sx="104000" sy="104000">
                <a:srgbClr val="A6A6A6"/>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Arial"/>
                <a:ea typeface="Arial"/>
                <a:cs typeface="Arial"/>
                <a:sym typeface="Arial"/>
              </a:endParaRPr>
            </a:p>
          </p:txBody>
        </p:sp>
        <p:sp>
          <p:nvSpPr>
            <p:cNvPr id="403" name="Google Shape;403;g2558bbcc1ce_0_304"/>
            <p:cNvSpPr txBox="1"/>
            <p:nvPr/>
          </p:nvSpPr>
          <p:spPr>
            <a:xfrm>
              <a:off x="647858" y="4667181"/>
              <a:ext cx="3011700" cy="48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500"/>
                <a:buFont typeface="Arial"/>
                <a:buNone/>
              </a:pPr>
              <a:r>
                <a:rPr lang="ca-ES" sz="2000" b="0" i="0" u="none" strike="noStrike" cap="none">
                  <a:solidFill>
                    <a:schemeClr val="lt1"/>
                  </a:solidFill>
                  <a:latin typeface="Open Sans SemiBold"/>
                  <a:ea typeface="Open Sans SemiBold"/>
                  <a:cs typeface="Open Sans SemiBold"/>
                  <a:sym typeface="Open Sans SemiBold"/>
                </a:rPr>
                <a:t>3.3 Promoció de la participació de les famílies</a:t>
              </a:r>
              <a:endParaRPr sz="2000" b="0" i="0" u="none" strike="noStrike" cap="none">
                <a:solidFill>
                  <a:schemeClr val="lt1"/>
                </a:solidFill>
                <a:latin typeface="Open Sans SemiBold"/>
                <a:ea typeface="Open Sans SemiBold"/>
                <a:cs typeface="Open Sans SemiBold"/>
                <a:sym typeface="Open Sans SemiBold"/>
              </a:endParaRPr>
            </a:p>
          </p:txBody>
        </p:sp>
      </p:grpSp>
      <p:grpSp>
        <p:nvGrpSpPr>
          <p:cNvPr id="404" name="Google Shape;404;g2558bbcc1ce_0_304"/>
          <p:cNvGrpSpPr/>
          <p:nvPr/>
        </p:nvGrpSpPr>
        <p:grpSpPr>
          <a:xfrm>
            <a:off x="2101675" y="6446798"/>
            <a:ext cx="4291713" cy="1258636"/>
            <a:chOff x="675569" y="4591542"/>
            <a:chExt cx="3156600" cy="552300"/>
          </a:xfrm>
        </p:grpSpPr>
        <p:sp>
          <p:nvSpPr>
            <p:cNvPr id="405" name="Google Shape;405;g2558bbcc1ce_0_304"/>
            <p:cNvSpPr/>
            <p:nvPr/>
          </p:nvSpPr>
          <p:spPr>
            <a:xfrm>
              <a:off x="675569" y="4591542"/>
              <a:ext cx="3156600" cy="552300"/>
            </a:xfrm>
            <a:prstGeom prst="roundRect">
              <a:avLst>
                <a:gd name="adj" fmla="val 16667"/>
              </a:avLst>
            </a:prstGeom>
            <a:solidFill>
              <a:srgbClr val="009999"/>
            </a:solidFill>
            <a:ln>
              <a:noFill/>
            </a:ln>
            <a:effectLst>
              <a:outerShdw blurRad="63500" dist="38099" dir="2760041" sx="104000" sy="104000">
                <a:srgbClr val="A6A6A6"/>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Arial"/>
                <a:ea typeface="Arial"/>
                <a:cs typeface="Arial"/>
                <a:sym typeface="Arial"/>
              </a:endParaRPr>
            </a:p>
          </p:txBody>
        </p:sp>
        <p:sp>
          <p:nvSpPr>
            <p:cNvPr id="406" name="Google Shape;406;g2558bbcc1ce_0_304"/>
            <p:cNvSpPr txBox="1"/>
            <p:nvPr/>
          </p:nvSpPr>
          <p:spPr>
            <a:xfrm>
              <a:off x="909709" y="4717766"/>
              <a:ext cx="2688300" cy="310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500"/>
                <a:buFont typeface="Arial"/>
                <a:buNone/>
              </a:pPr>
              <a:r>
                <a:rPr lang="ca-ES" sz="2000" b="0" i="0" u="none" strike="noStrike" cap="none">
                  <a:solidFill>
                    <a:schemeClr val="lt1"/>
                  </a:solidFill>
                  <a:latin typeface="Open Sans SemiBold"/>
                  <a:ea typeface="Open Sans SemiBold"/>
                  <a:cs typeface="Open Sans SemiBold"/>
                  <a:sym typeface="Open Sans SemiBold"/>
                </a:rPr>
                <a:t>3.4 Promoció de formació de les famílies</a:t>
              </a:r>
              <a:endParaRPr sz="2000" b="0" i="0" u="none" strike="noStrike" cap="none">
                <a:solidFill>
                  <a:srgbClr val="FFFFFF"/>
                </a:solidFill>
                <a:latin typeface="Open Sans SemiBold"/>
                <a:ea typeface="Open Sans SemiBold"/>
                <a:cs typeface="Open Sans SemiBold"/>
                <a:sym typeface="Open Sans SemiBold"/>
              </a:endParaRPr>
            </a:p>
          </p:txBody>
        </p:sp>
      </p:grpSp>
      <p:sp>
        <p:nvSpPr>
          <p:cNvPr id="407" name="Google Shape;407;g2558bbcc1ce_0_304"/>
          <p:cNvSpPr/>
          <p:nvPr/>
        </p:nvSpPr>
        <p:spPr>
          <a:xfrm rot="-3361407">
            <a:off x="7371050" y="5036570"/>
            <a:ext cx="66565" cy="892400"/>
          </a:xfrm>
          <a:prstGeom prst="triangle">
            <a:avLst>
              <a:gd name="adj" fmla="val 66246"/>
            </a:avLst>
          </a:prstGeom>
          <a:gradFill>
            <a:gsLst>
              <a:gs pos="0">
                <a:srgbClr val="000000"/>
              </a:gs>
              <a:gs pos="50000">
                <a:srgbClr val="000000"/>
              </a:gs>
              <a:gs pos="100000">
                <a:srgbClr val="D6BEBE"/>
              </a:gs>
            </a:gsLst>
            <a:lin ang="16200038" scaled="0"/>
          </a:gra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08" name="Google Shape;408;g2558bbcc1ce_0_304"/>
          <p:cNvSpPr/>
          <p:nvPr/>
        </p:nvSpPr>
        <p:spPr>
          <a:xfrm rot="-6185743">
            <a:off x="7092904" y="6173342"/>
            <a:ext cx="101951" cy="1151902"/>
          </a:xfrm>
          <a:prstGeom prst="triangle">
            <a:avLst>
              <a:gd name="adj" fmla="val 66246"/>
            </a:avLst>
          </a:prstGeom>
          <a:gradFill>
            <a:gsLst>
              <a:gs pos="0">
                <a:srgbClr val="000000"/>
              </a:gs>
              <a:gs pos="50000">
                <a:srgbClr val="000000"/>
              </a:gs>
              <a:gs pos="100000">
                <a:srgbClr val="D6BEBE"/>
              </a:gs>
            </a:gsLst>
            <a:lin ang="16200038" scaled="0"/>
          </a:gra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09" name="Google Shape;409;g2558bbcc1ce_0_304"/>
          <p:cNvSpPr/>
          <p:nvPr/>
        </p:nvSpPr>
        <p:spPr>
          <a:xfrm rot="7046162">
            <a:off x="10010997" y="6296427"/>
            <a:ext cx="79434" cy="1277693"/>
          </a:xfrm>
          <a:prstGeom prst="triangle">
            <a:avLst>
              <a:gd name="adj" fmla="val 48620"/>
            </a:avLst>
          </a:prstGeom>
          <a:gradFill>
            <a:gsLst>
              <a:gs pos="0">
                <a:srgbClr val="000000"/>
              </a:gs>
              <a:gs pos="50000">
                <a:srgbClr val="000000"/>
              </a:gs>
              <a:gs pos="100000">
                <a:srgbClr val="D6BEBE"/>
              </a:gs>
            </a:gsLst>
            <a:lin ang="16200038" scaled="0"/>
          </a:gra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0" name="Google Shape;410;g2558bbcc1ce_0_304"/>
          <p:cNvSpPr/>
          <p:nvPr/>
        </p:nvSpPr>
        <p:spPr>
          <a:xfrm rot="4123375">
            <a:off x="10292524" y="4809216"/>
            <a:ext cx="66965" cy="1749996"/>
          </a:xfrm>
          <a:prstGeom prst="triangle">
            <a:avLst>
              <a:gd name="adj" fmla="val 66246"/>
            </a:avLst>
          </a:prstGeom>
          <a:gradFill>
            <a:gsLst>
              <a:gs pos="0">
                <a:srgbClr val="000000"/>
              </a:gs>
              <a:gs pos="50000">
                <a:srgbClr val="000000"/>
              </a:gs>
              <a:gs pos="100000">
                <a:srgbClr val="D6BEBE"/>
              </a:gs>
            </a:gsLst>
            <a:lin ang="16200038" scaled="0"/>
          </a:gra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11" name="Google Shape;411;g2558bbcc1ce_0_304"/>
          <p:cNvSpPr/>
          <p:nvPr/>
        </p:nvSpPr>
        <p:spPr>
          <a:xfrm rot="-5400000">
            <a:off x="9388175" y="1438775"/>
            <a:ext cx="11391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12" name="Google Shape;412;g2558bbcc1ce_0_304"/>
          <p:cNvGrpSpPr/>
          <p:nvPr/>
        </p:nvGrpSpPr>
        <p:grpSpPr>
          <a:xfrm>
            <a:off x="1803114" y="4384059"/>
            <a:ext cx="6232302" cy="874071"/>
            <a:chOff x="4642613" y="3728946"/>
            <a:chExt cx="4380000" cy="594000"/>
          </a:xfrm>
        </p:grpSpPr>
        <p:sp>
          <p:nvSpPr>
            <p:cNvPr id="413" name="Google Shape;413;g2558bbcc1ce_0_304"/>
            <p:cNvSpPr/>
            <p:nvPr/>
          </p:nvSpPr>
          <p:spPr>
            <a:xfrm>
              <a:off x="4732350" y="3728946"/>
              <a:ext cx="4200600" cy="594000"/>
            </a:xfrm>
            <a:prstGeom prst="roundRect">
              <a:avLst>
                <a:gd name="adj" fmla="val 16667"/>
              </a:avLst>
            </a:prstGeom>
            <a:solidFill>
              <a:srgbClr val="009999"/>
            </a:solidFill>
            <a:ln>
              <a:noFill/>
            </a:ln>
            <a:effectLst>
              <a:outerShdw blurRad="63500" dist="38100" dir="2700000" sx="104000" sy="104000">
                <a:srgbClr val="A6A6A6"/>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Arial"/>
                <a:ea typeface="Arial"/>
                <a:cs typeface="Arial"/>
                <a:sym typeface="Arial"/>
              </a:endParaRPr>
            </a:p>
          </p:txBody>
        </p:sp>
        <p:sp>
          <p:nvSpPr>
            <p:cNvPr id="414" name="Google Shape;414;g2558bbcc1ce_0_304"/>
            <p:cNvSpPr txBox="1"/>
            <p:nvPr/>
          </p:nvSpPr>
          <p:spPr>
            <a:xfrm>
              <a:off x="4642613" y="3890024"/>
              <a:ext cx="4380000" cy="271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500"/>
                <a:buFont typeface="Arial"/>
                <a:buNone/>
              </a:pPr>
              <a:r>
                <a:rPr lang="ca-ES" sz="2000" b="0" i="0" u="none" strike="noStrike" cap="none">
                  <a:solidFill>
                    <a:schemeClr val="lt1"/>
                  </a:solidFill>
                  <a:latin typeface="Open Sans SemiBold"/>
                  <a:ea typeface="Open Sans SemiBold"/>
                  <a:cs typeface="Open Sans SemiBold"/>
                  <a:sym typeface="Open Sans SemiBold"/>
                </a:rPr>
                <a:t>3.1 Promoció de l’acollida a les famílies</a:t>
              </a:r>
              <a:endParaRPr sz="2000" b="0" i="0" u="none" strike="noStrike" cap="none">
                <a:solidFill>
                  <a:srgbClr val="000000"/>
                </a:solidFill>
                <a:latin typeface="Open Sans SemiBold"/>
                <a:ea typeface="Open Sans SemiBold"/>
                <a:cs typeface="Open Sans SemiBold"/>
                <a:sym typeface="Open Sans SemiBold"/>
              </a:endParaRPr>
            </a:p>
          </p:txBody>
        </p:sp>
      </p:grpSp>
      <p:sp>
        <p:nvSpPr>
          <p:cNvPr id="415" name="Google Shape;415;g2558bbcc1ce_0_304"/>
          <p:cNvSpPr txBox="1"/>
          <p:nvPr/>
        </p:nvSpPr>
        <p:spPr>
          <a:xfrm>
            <a:off x="3135818" y="3415088"/>
            <a:ext cx="3072600" cy="646500"/>
          </a:xfrm>
          <a:prstGeom prst="rect">
            <a:avLst/>
          </a:prstGeom>
          <a:no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Elaboració d’un Pla d’acollida de famílies</a:t>
            </a:r>
            <a:endParaRPr sz="1800" b="0" i="0" u="none" strike="noStrike" cap="none">
              <a:solidFill>
                <a:srgbClr val="000000"/>
              </a:solidFill>
              <a:latin typeface="Arial"/>
              <a:ea typeface="Arial"/>
              <a:cs typeface="Arial"/>
              <a:sym typeface="Arial"/>
            </a:endParaRPr>
          </a:p>
        </p:txBody>
      </p:sp>
      <p:sp>
        <p:nvSpPr>
          <p:cNvPr id="416" name="Google Shape;416;g2558bbcc1ce_0_304"/>
          <p:cNvSpPr txBox="1"/>
          <p:nvPr/>
        </p:nvSpPr>
        <p:spPr>
          <a:xfrm>
            <a:off x="8713826" y="3081425"/>
            <a:ext cx="1951500" cy="923400"/>
          </a:xfrm>
          <a:prstGeom prst="rect">
            <a:avLst/>
          </a:prstGeom>
          <a:solidFill>
            <a:srgbClr val="FFFFFF"/>
          </a:solid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Impuls de l’acció tutorial compartida</a:t>
            </a:r>
            <a:endParaRPr sz="1800" b="0" i="0" u="none" strike="noStrike" cap="none">
              <a:solidFill>
                <a:srgbClr val="000000"/>
              </a:solidFill>
              <a:latin typeface="Arial"/>
              <a:ea typeface="Arial"/>
              <a:cs typeface="Arial"/>
              <a:sym typeface="Arial"/>
            </a:endParaRPr>
          </a:p>
        </p:txBody>
      </p:sp>
      <p:sp>
        <p:nvSpPr>
          <p:cNvPr id="417" name="Google Shape;417;g2558bbcc1ce_0_304"/>
          <p:cNvSpPr txBox="1"/>
          <p:nvPr/>
        </p:nvSpPr>
        <p:spPr>
          <a:xfrm>
            <a:off x="10766420" y="3081425"/>
            <a:ext cx="3070200" cy="1200600"/>
          </a:xfrm>
          <a:prstGeom prst="rect">
            <a:avLst/>
          </a:prstGeom>
          <a:no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Suport a les famílies en tècniques d’acompanyament escolar a casa</a:t>
            </a:r>
            <a:endParaRPr sz="1800" b="0" i="0" u="none" strike="noStrike" cap="none">
              <a:solidFill>
                <a:srgbClr val="000000"/>
              </a:solidFill>
              <a:latin typeface="Arial"/>
              <a:ea typeface="Arial"/>
              <a:cs typeface="Arial"/>
              <a:sym typeface="Arial"/>
            </a:endParaRPr>
          </a:p>
        </p:txBody>
      </p:sp>
      <p:sp>
        <p:nvSpPr>
          <p:cNvPr id="418" name="Google Shape;418;g2558bbcc1ce_0_304"/>
          <p:cNvSpPr txBox="1"/>
          <p:nvPr/>
        </p:nvSpPr>
        <p:spPr>
          <a:xfrm>
            <a:off x="13965528" y="3140050"/>
            <a:ext cx="1951500" cy="646500"/>
          </a:xfrm>
          <a:prstGeom prst="rect">
            <a:avLst/>
          </a:prstGeom>
          <a:solidFill>
            <a:srgbClr val="FFFFFF"/>
          </a:solid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Creació d’espais familiars</a:t>
            </a:r>
            <a:endParaRPr sz="1800" b="0" i="0" u="none" strike="noStrike" cap="none">
              <a:solidFill>
                <a:srgbClr val="000000"/>
              </a:solidFill>
              <a:latin typeface="Arial"/>
              <a:ea typeface="Arial"/>
              <a:cs typeface="Arial"/>
              <a:sym typeface="Arial"/>
            </a:endParaRPr>
          </a:p>
        </p:txBody>
      </p:sp>
      <p:sp>
        <p:nvSpPr>
          <p:cNvPr id="419" name="Google Shape;419;g2558bbcc1ce_0_304"/>
          <p:cNvSpPr txBox="1"/>
          <p:nvPr/>
        </p:nvSpPr>
        <p:spPr>
          <a:xfrm>
            <a:off x="10512423" y="8015623"/>
            <a:ext cx="2514000" cy="923400"/>
          </a:xfrm>
          <a:prstGeom prst="rect">
            <a:avLst/>
          </a:prstGeom>
          <a:solidFill>
            <a:srgbClr val="FFFFFF"/>
          </a:solid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Programes de suport per a la dinamització de les AMPA</a:t>
            </a:r>
            <a:endParaRPr sz="1800" b="0" i="0" u="none" strike="noStrike" cap="none">
              <a:solidFill>
                <a:srgbClr val="000000"/>
              </a:solidFill>
              <a:latin typeface="Arial"/>
              <a:ea typeface="Arial"/>
              <a:cs typeface="Arial"/>
              <a:sym typeface="Arial"/>
            </a:endParaRPr>
          </a:p>
        </p:txBody>
      </p:sp>
      <p:sp>
        <p:nvSpPr>
          <p:cNvPr id="420" name="Google Shape;420;g2558bbcc1ce_0_304"/>
          <p:cNvSpPr txBox="1"/>
          <p:nvPr/>
        </p:nvSpPr>
        <p:spPr>
          <a:xfrm>
            <a:off x="1803125" y="7977193"/>
            <a:ext cx="5387700" cy="369300"/>
          </a:xfrm>
          <a:prstGeom prst="rect">
            <a:avLst/>
          </a:prstGeom>
          <a:solidFill>
            <a:srgbClr val="FFFFFF"/>
          </a:solid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Formació sobre parentalitat positiva</a:t>
            </a:r>
            <a:endParaRPr sz="1800" b="0" i="0" u="none" strike="noStrike" cap="none">
              <a:solidFill>
                <a:srgbClr val="000000"/>
              </a:solidFill>
              <a:latin typeface="Arial"/>
              <a:ea typeface="Arial"/>
              <a:cs typeface="Arial"/>
              <a:sym typeface="Arial"/>
            </a:endParaRPr>
          </a:p>
        </p:txBody>
      </p:sp>
      <p:sp>
        <p:nvSpPr>
          <p:cNvPr id="421" name="Google Shape;421;g2558bbcc1ce_0_304"/>
          <p:cNvSpPr txBox="1"/>
          <p:nvPr/>
        </p:nvSpPr>
        <p:spPr>
          <a:xfrm>
            <a:off x="13146300" y="8068326"/>
            <a:ext cx="2514000" cy="646500"/>
          </a:xfrm>
          <a:prstGeom prst="rect">
            <a:avLst/>
          </a:prstGeom>
          <a:solidFill>
            <a:srgbClr val="FFFFFF"/>
          </a:solid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Coordinació de les AMPA</a:t>
            </a:r>
            <a:endParaRPr sz="1800" b="0" i="0" u="none" strike="noStrike" cap="none">
              <a:solidFill>
                <a:srgbClr val="000000"/>
              </a:solidFill>
              <a:latin typeface="Arial"/>
              <a:ea typeface="Arial"/>
              <a:cs typeface="Arial"/>
              <a:sym typeface="Arial"/>
            </a:endParaRPr>
          </a:p>
        </p:txBody>
      </p:sp>
      <p:pic>
        <p:nvPicPr>
          <p:cNvPr id="422" name="Google Shape;422;g2558bbcc1ce_0_304"/>
          <p:cNvPicPr preferRelativeResize="0"/>
          <p:nvPr/>
        </p:nvPicPr>
        <p:blipFill rotWithShape="1">
          <a:blip r:embed="rId4">
            <a:alphaModFix/>
          </a:blip>
          <a:srcRect/>
          <a:stretch/>
        </p:blipFill>
        <p:spPr>
          <a:xfrm>
            <a:off x="13475825" y="9524675"/>
            <a:ext cx="2789791" cy="358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grpSp>
        <p:nvGrpSpPr>
          <p:cNvPr id="428" name="Google Shape;428;g2558bbcc1ce_0_516"/>
          <p:cNvGrpSpPr/>
          <p:nvPr/>
        </p:nvGrpSpPr>
        <p:grpSpPr>
          <a:xfrm>
            <a:off x="7392318" y="5318083"/>
            <a:ext cx="2226909" cy="1729232"/>
            <a:chOff x="3759926" y="3482138"/>
            <a:chExt cx="793200" cy="701400"/>
          </a:xfrm>
        </p:grpSpPr>
        <p:sp>
          <p:nvSpPr>
            <p:cNvPr id="429" name="Google Shape;429;g2558bbcc1ce_0_516"/>
            <p:cNvSpPr txBox="1"/>
            <p:nvPr/>
          </p:nvSpPr>
          <p:spPr>
            <a:xfrm>
              <a:off x="3759926" y="3589386"/>
              <a:ext cx="793200" cy="486900"/>
            </a:xfrm>
            <a:prstGeom prst="rect">
              <a:avLst/>
            </a:prstGeom>
            <a:noFill/>
            <a:ln>
              <a:noFill/>
            </a:ln>
            <a:effectLst>
              <a:outerShdw blurRad="63500" dist="50799" dir="2700000">
                <a:srgbClr val="7F7F7F"/>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5500"/>
                <a:buFont typeface="Arial"/>
                <a:buNone/>
              </a:pPr>
              <a:r>
                <a:rPr lang="ca-ES" sz="7200" b="1" i="0" u="none" strike="noStrike" cap="none">
                  <a:solidFill>
                    <a:srgbClr val="F99605"/>
                  </a:solidFill>
                  <a:latin typeface="Arial"/>
                  <a:ea typeface="Arial"/>
                  <a:cs typeface="Arial"/>
                  <a:sym typeface="Arial"/>
                </a:rPr>
                <a:t>4</a:t>
              </a:r>
              <a:endParaRPr sz="7200" b="0" i="0" u="none" strike="noStrike" cap="none">
                <a:solidFill>
                  <a:srgbClr val="F99605"/>
                </a:solidFill>
                <a:latin typeface="Arial"/>
                <a:ea typeface="Arial"/>
                <a:cs typeface="Arial"/>
                <a:sym typeface="Arial"/>
              </a:endParaRPr>
            </a:p>
          </p:txBody>
        </p:sp>
        <p:sp>
          <p:nvSpPr>
            <p:cNvPr id="430" name="Google Shape;430;g2558bbcc1ce_0_516"/>
            <p:cNvSpPr/>
            <p:nvPr/>
          </p:nvSpPr>
          <p:spPr>
            <a:xfrm>
              <a:off x="3824277" y="3482138"/>
              <a:ext cx="664500" cy="701400"/>
            </a:xfrm>
            <a:prstGeom prst="ellipse">
              <a:avLst/>
            </a:prstGeom>
            <a:noFill/>
            <a:ln w="38100" cap="flat" cmpd="sng">
              <a:solidFill>
                <a:srgbClr val="F99605"/>
              </a:solidFill>
              <a:prstDash val="solid"/>
              <a:miter lim="800000"/>
              <a:headEnd type="none" w="sm" len="sm"/>
              <a:tailEnd type="none" w="sm" len="sm"/>
            </a:ln>
            <a:effectLst>
              <a:outerShdw blurRad="63500" dist="88900" dir="2700000">
                <a:srgbClr val="000000">
                  <a:alpha val="3803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200"/>
                <a:buFont typeface="Arial"/>
                <a:buNone/>
              </a:pPr>
              <a:endParaRPr sz="7200" b="1" i="0" u="none" strike="noStrike" cap="none">
                <a:solidFill>
                  <a:srgbClr val="F99605"/>
                </a:solidFill>
                <a:latin typeface="Arial"/>
                <a:ea typeface="Arial"/>
                <a:cs typeface="Arial"/>
                <a:sym typeface="Arial"/>
              </a:endParaRPr>
            </a:p>
          </p:txBody>
        </p:sp>
      </p:grpSp>
      <p:pic>
        <p:nvPicPr>
          <p:cNvPr id="431" name="Google Shape;431;g2558bbcc1ce_0_516"/>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432" name="Google Shape;432;g2558bbcc1ce_0_516"/>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g2558bbcc1ce_0_516"/>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g2558bbcc1ce_0_516"/>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g2558bbcc1ce_0_516"/>
          <p:cNvSpPr/>
          <p:nvPr/>
        </p:nvSpPr>
        <p:spPr>
          <a:xfrm>
            <a:off x="9120775" y="417900"/>
            <a:ext cx="65745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C00000"/>
              </a:buClr>
              <a:buSzPts val="2400"/>
              <a:buFont typeface="Arial"/>
              <a:buNone/>
            </a:pPr>
            <a:r>
              <a:rPr lang="ca-ES" sz="3000" b="1" i="0" u="none" strike="noStrike" cap="none">
                <a:solidFill>
                  <a:schemeClr val="lt1"/>
                </a:solidFill>
                <a:latin typeface="Arial"/>
                <a:ea typeface="Arial"/>
                <a:cs typeface="Arial"/>
                <a:sym typeface="Arial"/>
              </a:rPr>
              <a:t>Objectius i accions prioritàries</a:t>
            </a:r>
            <a:endParaRPr sz="3000" b="1" i="0" u="none" strike="noStrike" cap="none">
              <a:solidFill>
                <a:srgbClr val="FFFFFF"/>
              </a:solidFill>
              <a:latin typeface="Arial"/>
              <a:ea typeface="Arial"/>
              <a:cs typeface="Arial"/>
              <a:sym typeface="Arial"/>
            </a:endParaRPr>
          </a:p>
        </p:txBody>
      </p:sp>
      <p:sp>
        <p:nvSpPr>
          <p:cNvPr id="436" name="Google Shape;436;g2558bbcc1ce_0_516"/>
          <p:cNvSpPr/>
          <p:nvPr/>
        </p:nvSpPr>
        <p:spPr>
          <a:xfrm>
            <a:off x="1983900" y="1959350"/>
            <a:ext cx="8777400" cy="9063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C00000"/>
              </a:buClr>
              <a:buSzPts val="2000"/>
              <a:buFont typeface="Arial"/>
              <a:buNone/>
            </a:pPr>
            <a:r>
              <a:rPr lang="ca-ES" sz="2400" b="1" i="0" u="none" strike="noStrike" cap="none">
                <a:solidFill>
                  <a:schemeClr val="lt1"/>
                </a:solidFill>
                <a:latin typeface="Arial"/>
                <a:ea typeface="Arial"/>
                <a:cs typeface="Arial"/>
                <a:sym typeface="Arial"/>
              </a:rPr>
              <a:t>4. Promoure l’educació intercultural i l’ús de la llengua catalana com a elements de cohesió social</a:t>
            </a:r>
            <a:endParaRPr sz="2400" b="1" i="0" u="none" strike="noStrike" cap="none">
              <a:solidFill>
                <a:srgbClr val="FFFFFF"/>
              </a:solidFill>
              <a:latin typeface="Arial"/>
              <a:ea typeface="Arial"/>
              <a:cs typeface="Arial"/>
              <a:sym typeface="Arial"/>
            </a:endParaRPr>
          </a:p>
        </p:txBody>
      </p:sp>
      <p:grpSp>
        <p:nvGrpSpPr>
          <p:cNvPr id="437" name="Google Shape;437;g2558bbcc1ce_0_516"/>
          <p:cNvGrpSpPr/>
          <p:nvPr/>
        </p:nvGrpSpPr>
        <p:grpSpPr>
          <a:xfrm>
            <a:off x="10659845" y="4450162"/>
            <a:ext cx="4705434" cy="874071"/>
            <a:chOff x="4642613" y="3728946"/>
            <a:chExt cx="4380000" cy="594000"/>
          </a:xfrm>
        </p:grpSpPr>
        <p:sp>
          <p:nvSpPr>
            <p:cNvPr id="438" name="Google Shape;438;g2558bbcc1ce_0_516"/>
            <p:cNvSpPr/>
            <p:nvPr/>
          </p:nvSpPr>
          <p:spPr>
            <a:xfrm>
              <a:off x="4732350" y="3728946"/>
              <a:ext cx="4200600" cy="594000"/>
            </a:xfrm>
            <a:prstGeom prst="roundRect">
              <a:avLst>
                <a:gd name="adj" fmla="val 16667"/>
              </a:avLst>
            </a:prstGeom>
            <a:solidFill>
              <a:srgbClr val="009999"/>
            </a:solidFill>
            <a:ln>
              <a:noFill/>
            </a:ln>
            <a:effectLst>
              <a:outerShdw blurRad="63500" dist="38100" dir="2700000" sx="104000" sy="104000">
                <a:srgbClr val="A6A6A6"/>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Arial"/>
                <a:ea typeface="Arial"/>
                <a:cs typeface="Arial"/>
                <a:sym typeface="Arial"/>
              </a:endParaRPr>
            </a:p>
          </p:txBody>
        </p:sp>
        <p:sp>
          <p:nvSpPr>
            <p:cNvPr id="439" name="Google Shape;439;g2558bbcc1ce_0_516"/>
            <p:cNvSpPr txBox="1"/>
            <p:nvPr/>
          </p:nvSpPr>
          <p:spPr>
            <a:xfrm>
              <a:off x="4642613" y="3730884"/>
              <a:ext cx="4380000" cy="481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500"/>
                <a:buFont typeface="Arial"/>
                <a:buNone/>
              </a:pPr>
              <a:r>
                <a:rPr lang="ca-ES" sz="2000" b="0" i="0" u="none" strike="noStrike" cap="none">
                  <a:solidFill>
                    <a:schemeClr val="lt1"/>
                  </a:solidFill>
                  <a:latin typeface="Open Sans SemiBold"/>
                  <a:ea typeface="Open Sans SemiBold"/>
                  <a:cs typeface="Open Sans SemiBold"/>
                  <a:sym typeface="Open Sans SemiBold"/>
                </a:rPr>
                <a:t>4.2 Promoció de l’ús social de la llengua catalana</a:t>
              </a:r>
              <a:endParaRPr sz="2000" b="0" i="0" u="none" strike="noStrike" cap="none">
                <a:solidFill>
                  <a:srgbClr val="000000"/>
                </a:solidFill>
                <a:latin typeface="Open Sans SemiBold"/>
                <a:ea typeface="Open Sans SemiBold"/>
                <a:cs typeface="Open Sans SemiBold"/>
                <a:sym typeface="Open Sans SemiBold"/>
              </a:endParaRPr>
            </a:p>
          </p:txBody>
        </p:sp>
      </p:grpSp>
      <p:grpSp>
        <p:nvGrpSpPr>
          <p:cNvPr id="440" name="Google Shape;440;g2558bbcc1ce_0_516"/>
          <p:cNvGrpSpPr/>
          <p:nvPr/>
        </p:nvGrpSpPr>
        <p:grpSpPr>
          <a:xfrm>
            <a:off x="5875250" y="7769663"/>
            <a:ext cx="5266899" cy="795900"/>
            <a:chOff x="553400" y="4591539"/>
            <a:chExt cx="3410100" cy="694200"/>
          </a:xfrm>
        </p:grpSpPr>
        <p:sp>
          <p:nvSpPr>
            <p:cNvPr id="441" name="Google Shape;441;g2558bbcc1ce_0_516"/>
            <p:cNvSpPr/>
            <p:nvPr/>
          </p:nvSpPr>
          <p:spPr>
            <a:xfrm>
              <a:off x="675565" y="4591539"/>
              <a:ext cx="3156600" cy="694200"/>
            </a:xfrm>
            <a:prstGeom prst="roundRect">
              <a:avLst>
                <a:gd name="adj" fmla="val 16667"/>
              </a:avLst>
            </a:prstGeom>
            <a:solidFill>
              <a:srgbClr val="009999"/>
            </a:solidFill>
            <a:ln>
              <a:noFill/>
            </a:ln>
            <a:effectLst>
              <a:outerShdw blurRad="63500" dist="38099" dir="2760041" sx="104000" sy="104000">
                <a:srgbClr val="A6A6A6"/>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Arial"/>
                <a:ea typeface="Arial"/>
                <a:cs typeface="Arial"/>
                <a:sym typeface="Arial"/>
              </a:endParaRPr>
            </a:p>
          </p:txBody>
        </p:sp>
        <p:sp>
          <p:nvSpPr>
            <p:cNvPr id="442" name="Google Shape;442;g2558bbcc1ce_0_516"/>
            <p:cNvSpPr txBox="1"/>
            <p:nvPr/>
          </p:nvSpPr>
          <p:spPr>
            <a:xfrm>
              <a:off x="553400" y="4629953"/>
              <a:ext cx="3410100" cy="6174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500"/>
                <a:buFont typeface="Arial"/>
                <a:buNone/>
              </a:pPr>
              <a:r>
                <a:rPr lang="ca-ES" sz="2000" b="0" i="0" u="none" strike="noStrike" cap="none">
                  <a:solidFill>
                    <a:schemeClr val="lt1"/>
                  </a:solidFill>
                  <a:latin typeface="Open Sans SemiBold"/>
                  <a:ea typeface="Open Sans SemiBold"/>
                  <a:cs typeface="Open Sans SemiBold"/>
                  <a:sym typeface="Open Sans SemiBold"/>
                </a:rPr>
                <a:t>4.3 Reconeixement i valoració de la diversitat lingüística i cultural</a:t>
              </a:r>
              <a:endParaRPr sz="2000" b="0" i="0" u="none" strike="noStrike" cap="none">
                <a:solidFill>
                  <a:srgbClr val="FFFFFF"/>
                </a:solidFill>
                <a:latin typeface="Open Sans SemiBold"/>
                <a:ea typeface="Open Sans SemiBold"/>
                <a:cs typeface="Open Sans SemiBold"/>
                <a:sym typeface="Open Sans SemiBold"/>
              </a:endParaRPr>
            </a:p>
          </p:txBody>
        </p:sp>
      </p:grpSp>
      <p:sp>
        <p:nvSpPr>
          <p:cNvPr id="443" name="Google Shape;443;g2558bbcc1ce_0_516"/>
          <p:cNvSpPr/>
          <p:nvPr/>
        </p:nvSpPr>
        <p:spPr>
          <a:xfrm rot="-3620103">
            <a:off x="6929005" y="4614662"/>
            <a:ext cx="106682" cy="1570451"/>
          </a:xfrm>
          <a:prstGeom prst="triangle">
            <a:avLst>
              <a:gd name="adj" fmla="val 66246"/>
            </a:avLst>
          </a:prstGeom>
          <a:gradFill>
            <a:gsLst>
              <a:gs pos="0">
                <a:srgbClr val="000000"/>
              </a:gs>
              <a:gs pos="50000">
                <a:srgbClr val="000000"/>
              </a:gs>
              <a:gs pos="100000">
                <a:srgbClr val="D6BEBE"/>
              </a:gs>
            </a:gsLst>
            <a:lin ang="16200038" scaled="0"/>
          </a:gra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44" name="Google Shape;444;g2558bbcc1ce_0_516"/>
          <p:cNvSpPr/>
          <p:nvPr/>
        </p:nvSpPr>
        <p:spPr>
          <a:xfrm rot="-10789551">
            <a:off x="8459342" y="7047561"/>
            <a:ext cx="98700" cy="646800"/>
          </a:xfrm>
          <a:prstGeom prst="triangle">
            <a:avLst>
              <a:gd name="adj" fmla="val 31892"/>
            </a:avLst>
          </a:prstGeom>
          <a:gradFill>
            <a:gsLst>
              <a:gs pos="0">
                <a:srgbClr val="000000"/>
              </a:gs>
              <a:gs pos="50000">
                <a:srgbClr val="000000"/>
              </a:gs>
              <a:gs pos="100000">
                <a:srgbClr val="D6BEBE"/>
              </a:gs>
            </a:gsLst>
            <a:lin ang="16200038" scaled="0"/>
          </a:gra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45" name="Google Shape;445;g2558bbcc1ce_0_516"/>
          <p:cNvSpPr/>
          <p:nvPr/>
        </p:nvSpPr>
        <p:spPr>
          <a:xfrm rot="4123375">
            <a:off x="10292524" y="4809216"/>
            <a:ext cx="66965" cy="1749996"/>
          </a:xfrm>
          <a:prstGeom prst="triangle">
            <a:avLst>
              <a:gd name="adj" fmla="val 66246"/>
            </a:avLst>
          </a:prstGeom>
          <a:gradFill>
            <a:gsLst>
              <a:gs pos="0">
                <a:srgbClr val="000000"/>
              </a:gs>
              <a:gs pos="50000">
                <a:srgbClr val="000000"/>
              </a:gs>
              <a:gs pos="100000">
                <a:srgbClr val="D6BEBE"/>
              </a:gs>
            </a:gsLst>
            <a:lin ang="16200038" scaled="0"/>
          </a:gra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46" name="Google Shape;446;g2558bbcc1ce_0_516"/>
          <p:cNvSpPr/>
          <p:nvPr/>
        </p:nvSpPr>
        <p:spPr>
          <a:xfrm rot="-5400000">
            <a:off x="9388175" y="1438775"/>
            <a:ext cx="11391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47" name="Google Shape;447;g2558bbcc1ce_0_516"/>
          <p:cNvGrpSpPr/>
          <p:nvPr/>
        </p:nvGrpSpPr>
        <p:grpSpPr>
          <a:xfrm>
            <a:off x="3137400" y="4450161"/>
            <a:ext cx="3148649" cy="914706"/>
            <a:chOff x="4642653" y="3889331"/>
            <a:chExt cx="4290297" cy="390900"/>
          </a:xfrm>
        </p:grpSpPr>
        <p:sp>
          <p:nvSpPr>
            <p:cNvPr id="448" name="Google Shape;448;g2558bbcc1ce_0_516"/>
            <p:cNvSpPr/>
            <p:nvPr/>
          </p:nvSpPr>
          <p:spPr>
            <a:xfrm>
              <a:off x="4732350" y="3889331"/>
              <a:ext cx="4200600" cy="390900"/>
            </a:xfrm>
            <a:prstGeom prst="roundRect">
              <a:avLst>
                <a:gd name="adj" fmla="val 16667"/>
              </a:avLst>
            </a:prstGeom>
            <a:solidFill>
              <a:srgbClr val="009999"/>
            </a:solidFill>
            <a:ln>
              <a:noFill/>
            </a:ln>
            <a:effectLst>
              <a:outerShdw blurRad="63500" dist="38100" dir="2700000" sx="104000" sy="104000">
                <a:srgbClr val="A6A6A6"/>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Arial"/>
                <a:ea typeface="Arial"/>
                <a:cs typeface="Arial"/>
                <a:sym typeface="Arial"/>
              </a:endParaRPr>
            </a:p>
          </p:txBody>
        </p:sp>
        <p:sp>
          <p:nvSpPr>
            <p:cNvPr id="449" name="Google Shape;449;g2558bbcc1ce_0_516"/>
            <p:cNvSpPr txBox="1"/>
            <p:nvPr/>
          </p:nvSpPr>
          <p:spPr>
            <a:xfrm>
              <a:off x="4642653" y="3948878"/>
              <a:ext cx="4199700" cy="30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lt1"/>
                </a:buClr>
                <a:buSzPts val="1500"/>
                <a:buFont typeface="Arial"/>
                <a:buNone/>
              </a:pPr>
              <a:r>
                <a:rPr lang="ca-ES" sz="2000" b="0" i="0" u="none" strike="noStrike" cap="none">
                  <a:solidFill>
                    <a:schemeClr val="lt1"/>
                  </a:solidFill>
                  <a:latin typeface="Open Sans SemiBold"/>
                  <a:ea typeface="Open Sans SemiBold"/>
                  <a:cs typeface="Open Sans SemiBold"/>
                  <a:sym typeface="Open Sans SemiBold"/>
                </a:rPr>
                <a:t>       4.1 Promoció de l’educació intercultural</a:t>
              </a:r>
              <a:endParaRPr sz="2000" b="0" i="0" u="none" strike="noStrike" cap="none">
                <a:solidFill>
                  <a:srgbClr val="000000"/>
                </a:solidFill>
                <a:latin typeface="Open Sans SemiBold"/>
                <a:ea typeface="Open Sans SemiBold"/>
                <a:cs typeface="Open Sans SemiBold"/>
                <a:sym typeface="Open Sans SemiBold"/>
              </a:endParaRPr>
            </a:p>
          </p:txBody>
        </p:sp>
      </p:grpSp>
      <p:sp>
        <p:nvSpPr>
          <p:cNvPr id="450" name="Google Shape;450;g2558bbcc1ce_0_516"/>
          <p:cNvSpPr txBox="1"/>
          <p:nvPr/>
        </p:nvSpPr>
        <p:spPr>
          <a:xfrm>
            <a:off x="2790650" y="3591513"/>
            <a:ext cx="3084600" cy="646500"/>
          </a:xfrm>
          <a:prstGeom prst="rect">
            <a:avLst/>
          </a:prstGeom>
          <a:no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Tallers a centres sobre Educació intercultural</a:t>
            </a:r>
            <a:endParaRPr sz="1800" b="0" i="0" u="none" strike="noStrike" cap="none">
              <a:solidFill>
                <a:srgbClr val="000000"/>
              </a:solidFill>
              <a:latin typeface="Arial"/>
              <a:ea typeface="Arial"/>
              <a:cs typeface="Arial"/>
              <a:sym typeface="Arial"/>
            </a:endParaRPr>
          </a:p>
        </p:txBody>
      </p:sp>
      <p:sp>
        <p:nvSpPr>
          <p:cNvPr id="451" name="Google Shape;451;g2558bbcc1ce_0_516"/>
          <p:cNvSpPr txBox="1"/>
          <p:nvPr/>
        </p:nvSpPr>
        <p:spPr>
          <a:xfrm>
            <a:off x="8558040" y="3142650"/>
            <a:ext cx="3966300" cy="923400"/>
          </a:xfrm>
          <a:prstGeom prst="rect">
            <a:avLst/>
          </a:prstGeom>
          <a:solidFill>
            <a:srgbClr val="FCE5CD"/>
          </a:solid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Tallers de sensibilització sobre la importància de l’ús social de la llengua i la interculturalitat </a:t>
            </a:r>
            <a:endParaRPr sz="1800" b="0" i="0" u="none" strike="noStrike" cap="none">
              <a:solidFill>
                <a:srgbClr val="000000"/>
              </a:solidFill>
              <a:latin typeface="Arial"/>
              <a:ea typeface="Arial"/>
              <a:cs typeface="Arial"/>
              <a:sym typeface="Arial"/>
            </a:endParaRPr>
          </a:p>
        </p:txBody>
      </p:sp>
      <p:sp>
        <p:nvSpPr>
          <p:cNvPr id="452" name="Google Shape;452;g2558bbcc1ce_0_516"/>
          <p:cNvSpPr txBox="1"/>
          <p:nvPr/>
        </p:nvSpPr>
        <p:spPr>
          <a:xfrm>
            <a:off x="12570229" y="3220437"/>
            <a:ext cx="3082200" cy="646500"/>
          </a:xfrm>
          <a:prstGeom prst="rect">
            <a:avLst/>
          </a:prstGeom>
          <a:no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Tallers de llengua i socialització de famílies</a:t>
            </a:r>
            <a:endParaRPr sz="1800" b="0" i="0" u="none" strike="noStrike" cap="none">
              <a:solidFill>
                <a:srgbClr val="000000"/>
              </a:solidFill>
              <a:latin typeface="Arial"/>
              <a:ea typeface="Arial"/>
              <a:cs typeface="Arial"/>
              <a:sym typeface="Arial"/>
            </a:endParaRPr>
          </a:p>
        </p:txBody>
      </p:sp>
      <p:sp>
        <p:nvSpPr>
          <p:cNvPr id="453" name="Google Shape;453;g2558bbcc1ce_0_516"/>
          <p:cNvSpPr txBox="1"/>
          <p:nvPr/>
        </p:nvSpPr>
        <p:spPr>
          <a:xfrm>
            <a:off x="4609622" y="8712525"/>
            <a:ext cx="5003700" cy="923400"/>
          </a:xfrm>
          <a:prstGeom prst="rect">
            <a:avLst/>
          </a:prstGeom>
          <a:solidFill>
            <a:srgbClr val="FFFFFF"/>
          </a:solid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Dinamització de biblioteques municipals i/o escolars, com a punt de trobada d’inclusió i de facilitació de la participació i de la cohesió</a:t>
            </a:r>
            <a:endParaRPr sz="1800" b="0" i="0" u="none" strike="noStrike" cap="none">
              <a:solidFill>
                <a:srgbClr val="000000"/>
              </a:solidFill>
              <a:latin typeface="Arial"/>
              <a:ea typeface="Arial"/>
              <a:cs typeface="Arial"/>
              <a:sym typeface="Arial"/>
            </a:endParaRPr>
          </a:p>
        </p:txBody>
      </p:sp>
      <p:sp>
        <p:nvSpPr>
          <p:cNvPr id="454" name="Google Shape;454;g2558bbcc1ce_0_516"/>
          <p:cNvSpPr txBox="1"/>
          <p:nvPr/>
        </p:nvSpPr>
        <p:spPr>
          <a:xfrm>
            <a:off x="9867273" y="8796663"/>
            <a:ext cx="2364000" cy="646500"/>
          </a:xfrm>
          <a:prstGeom prst="rect">
            <a:avLst/>
          </a:prstGeom>
          <a:solidFill>
            <a:srgbClr val="FFFFFF"/>
          </a:solid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Formació en llengües d’origen</a:t>
            </a:r>
            <a:endParaRPr sz="1800" b="0" i="0" u="none" strike="noStrike" cap="none">
              <a:solidFill>
                <a:srgbClr val="000000"/>
              </a:solidFill>
              <a:latin typeface="Arial"/>
              <a:ea typeface="Arial"/>
              <a:cs typeface="Arial"/>
              <a:sym typeface="Arial"/>
            </a:endParaRPr>
          </a:p>
        </p:txBody>
      </p:sp>
      <p:pic>
        <p:nvPicPr>
          <p:cNvPr id="455" name="Google Shape;455;g2558bbcc1ce_0_516"/>
          <p:cNvPicPr preferRelativeResize="0"/>
          <p:nvPr/>
        </p:nvPicPr>
        <p:blipFill rotWithShape="1">
          <a:blip r:embed="rId4">
            <a:alphaModFix/>
          </a:blip>
          <a:srcRect/>
          <a:stretch/>
        </p:blipFill>
        <p:spPr>
          <a:xfrm>
            <a:off x="13475825" y="9524675"/>
            <a:ext cx="2789791" cy="358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grpSp>
        <p:nvGrpSpPr>
          <p:cNvPr id="461" name="Google Shape;461;g2558bbcc1ce_0_480"/>
          <p:cNvGrpSpPr/>
          <p:nvPr/>
        </p:nvGrpSpPr>
        <p:grpSpPr>
          <a:xfrm>
            <a:off x="7499243" y="5809508"/>
            <a:ext cx="2226909" cy="1729232"/>
            <a:chOff x="3759926" y="3455337"/>
            <a:chExt cx="793200" cy="701400"/>
          </a:xfrm>
        </p:grpSpPr>
        <p:sp>
          <p:nvSpPr>
            <p:cNvPr id="462" name="Google Shape;462;g2558bbcc1ce_0_480"/>
            <p:cNvSpPr txBox="1"/>
            <p:nvPr/>
          </p:nvSpPr>
          <p:spPr>
            <a:xfrm>
              <a:off x="3759926" y="3589386"/>
              <a:ext cx="793200" cy="486900"/>
            </a:xfrm>
            <a:prstGeom prst="rect">
              <a:avLst/>
            </a:prstGeom>
            <a:noFill/>
            <a:ln>
              <a:noFill/>
            </a:ln>
            <a:effectLst>
              <a:outerShdw blurRad="63500" dist="50799" dir="2700000">
                <a:srgbClr val="7F7F7F"/>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5500"/>
                <a:buFont typeface="Arial"/>
                <a:buNone/>
              </a:pPr>
              <a:r>
                <a:rPr lang="ca-ES" sz="7200" b="1" i="0" u="none" strike="noStrike" cap="none">
                  <a:solidFill>
                    <a:srgbClr val="F99605"/>
                  </a:solidFill>
                  <a:latin typeface="Arial"/>
                  <a:ea typeface="Arial"/>
                  <a:cs typeface="Arial"/>
                  <a:sym typeface="Arial"/>
                </a:rPr>
                <a:t>5</a:t>
              </a:r>
              <a:endParaRPr sz="7200" b="0" i="0" u="none" strike="noStrike" cap="none">
                <a:solidFill>
                  <a:srgbClr val="F99605"/>
                </a:solidFill>
                <a:latin typeface="Arial"/>
                <a:ea typeface="Arial"/>
                <a:cs typeface="Arial"/>
                <a:sym typeface="Arial"/>
              </a:endParaRPr>
            </a:p>
          </p:txBody>
        </p:sp>
        <p:sp>
          <p:nvSpPr>
            <p:cNvPr id="463" name="Google Shape;463;g2558bbcc1ce_0_480"/>
            <p:cNvSpPr/>
            <p:nvPr/>
          </p:nvSpPr>
          <p:spPr>
            <a:xfrm>
              <a:off x="3833934" y="3455337"/>
              <a:ext cx="664500" cy="701400"/>
            </a:xfrm>
            <a:prstGeom prst="ellipse">
              <a:avLst/>
            </a:prstGeom>
            <a:noFill/>
            <a:ln w="38100" cap="flat" cmpd="sng">
              <a:solidFill>
                <a:srgbClr val="F99605"/>
              </a:solidFill>
              <a:prstDash val="solid"/>
              <a:miter lim="800000"/>
              <a:headEnd type="none" w="sm" len="sm"/>
              <a:tailEnd type="none" w="sm" len="sm"/>
            </a:ln>
            <a:effectLst>
              <a:outerShdw blurRad="63500" dist="88900" dir="2700000">
                <a:srgbClr val="000000">
                  <a:alpha val="38039"/>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7200"/>
                <a:buFont typeface="Arial"/>
                <a:buNone/>
              </a:pPr>
              <a:endParaRPr sz="7200" b="1" i="0" u="none" strike="noStrike" cap="none">
                <a:solidFill>
                  <a:srgbClr val="F99605"/>
                </a:solidFill>
                <a:latin typeface="Arial"/>
                <a:ea typeface="Arial"/>
                <a:cs typeface="Arial"/>
                <a:sym typeface="Arial"/>
              </a:endParaRPr>
            </a:p>
          </p:txBody>
        </p:sp>
      </p:grpSp>
      <p:pic>
        <p:nvPicPr>
          <p:cNvPr id="464" name="Google Shape;464;g2558bbcc1ce_0_480"/>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465" name="Google Shape;465;g2558bbcc1ce_0_480"/>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g2558bbcc1ce_0_480"/>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g2558bbcc1ce_0_480"/>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g2558bbcc1ce_0_480"/>
          <p:cNvSpPr/>
          <p:nvPr/>
        </p:nvSpPr>
        <p:spPr>
          <a:xfrm>
            <a:off x="9120775" y="417900"/>
            <a:ext cx="65745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C00000"/>
              </a:buClr>
              <a:buSzPts val="2400"/>
              <a:buFont typeface="Arial"/>
              <a:buNone/>
            </a:pPr>
            <a:r>
              <a:rPr lang="ca-ES" sz="3000" b="1" i="0" u="none" strike="noStrike" cap="none">
                <a:solidFill>
                  <a:schemeClr val="lt1"/>
                </a:solidFill>
                <a:latin typeface="Arial"/>
                <a:ea typeface="Arial"/>
                <a:cs typeface="Arial"/>
                <a:sym typeface="Arial"/>
              </a:rPr>
              <a:t>Objectius i accions prioritàries</a:t>
            </a:r>
            <a:endParaRPr sz="3000" b="1" i="0" u="none" strike="noStrike" cap="none">
              <a:solidFill>
                <a:srgbClr val="FFFFFF"/>
              </a:solidFill>
              <a:latin typeface="Arial"/>
              <a:ea typeface="Arial"/>
              <a:cs typeface="Arial"/>
              <a:sym typeface="Arial"/>
            </a:endParaRPr>
          </a:p>
        </p:txBody>
      </p:sp>
      <p:sp>
        <p:nvSpPr>
          <p:cNvPr id="469" name="Google Shape;469;g2558bbcc1ce_0_480"/>
          <p:cNvSpPr/>
          <p:nvPr/>
        </p:nvSpPr>
        <p:spPr>
          <a:xfrm>
            <a:off x="1983900" y="1959350"/>
            <a:ext cx="8777400" cy="9063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C00000"/>
              </a:buClr>
              <a:buSzPts val="2000"/>
              <a:buFont typeface="Arial"/>
              <a:buNone/>
            </a:pPr>
            <a:r>
              <a:rPr lang="ca-ES" sz="2400" b="1" i="0" u="none" strike="noStrike" cap="none">
                <a:solidFill>
                  <a:schemeClr val="lt1"/>
                </a:solidFill>
                <a:latin typeface="Arial"/>
                <a:ea typeface="Arial"/>
                <a:cs typeface="Arial"/>
                <a:sym typeface="Arial"/>
              </a:rPr>
              <a:t>5. Potenciar estils de vida saludable i fomentar la pràctica regular de l’activitat físicoesportiva</a:t>
            </a:r>
            <a:endParaRPr sz="2400" b="1" i="0" u="none" strike="noStrike" cap="none">
              <a:solidFill>
                <a:srgbClr val="FFFFFF"/>
              </a:solidFill>
              <a:latin typeface="Arial"/>
              <a:ea typeface="Arial"/>
              <a:cs typeface="Arial"/>
              <a:sym typeface="Arial"/>
            </a:endParaRPr>
          </a:p>
        </p:txBody>
      </p:sp>
      <p:grpSp>
        <p:nvGrpSpPr>
          <p:cNvPr id="470" name="Google Shape;470;g2558bbcc1ce_0_480"/>
          <p:cNvGrpSpPr/>
          <p:nvPr/>
        </p:nvGrpSpPr>
        <p:grpSpPr>
          <a:xfrm>
            <a:off x="11423249" y="6012000"/>
            <a:ext cx="4716004" cy="1139114"/>
            <a:chOff x="4648654" y="3729909"/>
            <a:chExt cx="5392800" cy="594000"/>
          </a:xfrm>
        </p:grpSpPr>
        <p:sp>
          <p:nvSpPr>
            <p:cNvPr id="471" name="Google Shape;471;g2558bbcc1ce_0_480"/>
            <p:cNvSpPr/>
            <p:nvPr/>
          </p:nvSpPr>
          <p:spPr>
            <a:xfrm>
              <a:off x="4732360" y="3729909"/>
              <a:ext cx="5225400" cy="594000"/>
            </a:xfrm>
            <a:prstGeom prst="roundRect">
              <a:avLst>
                <a:gd name="adj" fmla="val 16667"/>
              </a:avLst>
            </a:prstGeom>
            <a:solidFill>
              <a:srgbClr val="009999"/>
            </a:solidFill>
            <a:ln>
              <a:noFill/>
            </a:ln>
            <a:effectLst>
              <a:outerShdw blurRad="63500" dist="38100" dir="2700000" sx="104000" sy="104000">
                <a:srgbClr val="A6A6A6"/>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Arial"/>
                <a:ea typeface="Arial"/>
                <a:cs typeface="Arial"/>
                <a:sym typeface="Arial"/>
              </a:endParaRPr>
            </a:p>
          </p:txBody>
        </p:sp>
        <p:sp>
          <p:nvSpPr>
            <p:cNvPr id="472" name="Google Shape;472;g2558bbcc1ce_0_480"/>
            <p:cNvSpPr txBox="1"/>
            <p:nvPr/>
          </p:nvSpPr>
          <p:spPr>
            <a:xfrm>
              <a:off x="4648654" y="3742835"/>
              <a:ext cx="5392800" cy="529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500"/>
                <a:buFont typeface="Arial"/>
                <a:buNone/>
              </a:pPr>
              <a:r>
                <a:rPr lang="ca-ES" sz="2000" b="0" i="0" u="none" strike="noStrike" cap="none">
                  <a:solidFill>
                    <a:schemeClr val="lt1"/>
                  </a:solidFill>
                  <a:latin typeface="Open Sans SemiBold"/>
                  <a:ea typeface="Open Sans SemiBold"/>
                  <a:cs typeface="Open Sans SemiBold"/>
                  <a:sym typeface="Open Sans SemiBold"/>
                </a:rPr>
                <a:t>5.2 Promoció de la pràctica regular de l’activitat físicoesportiva des d’una perspectiva comunitària</a:t>
              </a:r>
              <a:endParaRPr sz="2000" b="0" i="0" u="none" strike="noStrike" cap="none">
                <a:solidFill>
                  <a:srgbClr val="000000"/>
                </a:solidFill>
                <a:latin typeface="Open Sans SemiBold"/>
                <a:ea typeface="Open Sans SemiBold"/>
                <a:cs typeface="Open Sans SemiBold"/>
                <a:sym typeface="Open Sans SemiBold"/>
              </a:endParaRPr>
            </a:p>
          </p:txBody>
        </p:sp>
      </p:grpSp>
      <p:grpSp>
        <p:nvGrpSpPr>
          <p:cNvPr id="473" name="Google Shape;473;g2558bbcc1ce_0_480"/>
          <p:cNvGrpSpPr/>
          <p:nvPr/>
        </p:nvGrpSpPr>
        <p:grpSpPr>
          <a:xfrm>
            <a:off x="1983895" y="6282221"/>
            <a:ext cx="4636372" cy="923638"/>
            <a:chOff x="553400" y="4591541"/>
            <a:chExt cx="3410100" cy="405300"/>
          </a:xfrm>
        </p:grpSpPr>
        <p:sp>
          <p:nvSpPr>
            <p:cNvPr id="474" name="Google Shape;474;g2558bbcc1ce_0_480"/>
            <p:cNvSpPr/>
            <p:nvPr/>
          </p:nvSpPr>
          <p:spPr>
            <a:xfrm>
              <a:off x="675572" y="4591541"/>
              <a:ext cx="3156600" cy="405300"/>
            </a:xfrm>
            <a:prstGeom prst="roundRect">
              <a:avLst>
                <a:gd name="adj" fmla="val 16667"/>
              </a:avLst>
            </a:prstGeom>
            <a:solidFill>
              <a:srgbClr val="009999"/>
            </a:solidFill>
            <a:ln>
              <a:noFill/>
            </a:ln>
            <a:effectLst>
              <a:outerShdw blurRad="63500" dist="38099" dir="2760041" sx="104000" sy="104000">
                <a:srgbClr val="A6A6A6"/>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Arial"/>
                <a:ea typeface="Arial"/>
                <a:cs typeface="Arial"/>
                <a:sym typeface="Arial"/>
              </a:endParaRPr>
            </a:p>
          </p:txBody>
        </p:sp>
        <p:sp>
          <p:nvSpPr>
            <p:cNvPr id="475" name="Google Shape;475;g2558bbcc1ce_0_480"/>
            <p:cNvSpPr txBox="1"/>
            <p:nvPr/>
          </p:nvSpPr>
          <p:spPr>
            <a:xfrm>
              <a:off x="553400" y="4717764"/>
              <a:ext cx="3410100" cy="175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500"/>
                <a:buFont typeface="Arial"/>
                <a:buNone/>
              </a:pPr>
              <a:r>
                <a:rPr lang="ca-ES" sz="2000" b="0" i="0" u="none" strike="noStrike" cap="none">
                  <a:solidFill>
                    <a:schemeClr val="lt1"/>
                  </a:solidFill>
                  <a:latin typeface="Open Sans SemiBold"/>
                  <a:ea typeface="Open Sans SemiBold"/>
                  <a:cs typeface="Open Sans SemiBold"/>
                  <a:sym typeface="Open Sans SemiBold"/>
                </a:rPr>
                <a:t>5.3 Accions transversals</a:t>
              </a:r>
              <a:endParaRPr sz="2000" b="0" i="0" u="none" strike="noStrike" cap="none">
                <a:solidFill>
                  <a:srgbClr val="FFFFFF"/>
                </a:solidFill>
                <a:latin typeface="Open Sans SemiBold"/>
                <a:ea typeface="Open Sans SemiBold"/>
                <a:cs typeface="Open Sans SemiBold"/>
                <a:sym typeface="Open Sans SemiBold"/>
              </a:endParaRPr>
            </a:p>
          </p:txBody>
        </p:sp>
      </p:grpSp>
      <p:sp>
        <p:nvSpPr>
          <p:cNvPr id="476" name="Google Shape;476;g2558bbcc1ce_0_480"/>
          <p:cNvSpPr/>
          <p:nvPr/>
        </p:nvSpPr>
        <p:spPr>
          <a:xfrm rot="-103446">
            <a:off x="8631283" y="5120599"/>
            <a:ext cx="89741" cy="688200"/>
          </a:xfrm>
          <a:prstGeom prst="triangle">
            <a:avLst>
              <a:gd name="adj" fmla="val 66246"/>
            </a:avLst>
          </a:prstGeom>
          <a:gradFill>
            <a:gsLst>
              <a:gs pos="0">
                <a:srgbClr val="000000"/>
              </a:gs>
              <a:gs pos="50000">
                <a:srgbClr val="000000"/>
              </a:gs>
              <a:gs pos="100000">
                <a:srgbClr val="D6BEBE"/>
              </a:gs>
            </a:gsLst>
            <a:lin ang="16200038" scaled="0"/>
          </a:gra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77" name="Google Shape;477;g2558bbcc1ce_0_480"/>
          <p:cNvSpPr/>
          <p:nvPr/>
        </p:nvSpPr>
        <p:spPr>
          <a:xfrm rot="-5389889">
            <a:off x="7097065" y="6098118"/>
            <a:ext cx="102000" cy="1152000"/>
          </a:xfrm>
          <a:prstGeom prst="triangle">
            <a:avLst>
              <a:gd name="adj" fmla="val 66246"/>
            </a:avLst>
          </a:prstGeom>
          <a:gradFill>
            <a:gsLst>
              <a:gs pos="0">
                <a:srgbClr val="000000"/>
              </a:gs>
              <a:gs pos="50000">
                <a:srgbClr val="000000"/>
              </a:gs>
              <a:gs pos="100000">
                <a:srgbClr val="D6BEBE"/>
              </a:gs>
            </a:gsLst>
            <a:lin ang="16200038" scaled="0"/>
          </a:gra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78" name="Google Shape;478;g2558bbcc1ce_0_480"/>
          <p:cNvSpPr/>
          <p:nvPr/>
        </p:nvSpPr>
        <p:spPr>
          <a:xfrm rot="5476723">
            <a:off x="10459254" y="5799108"/>
            <a:ext cx="67217" cy="1750200"/>
          </a:xfrm>
          <a:prstGeom prst="triangle">
            <a:avLst>
              <a:gd name="adj" fmla="val 66246"/>
            </a:avLst>
          </a:prstGeom>
          <a:gradFill>
            <a:gsLst>
              <a:gs pos="0">
                <a:srgbClr val="000000"/>
              </a:gs>
              <a:gs pos="50000">
                <a:srgbClr val="000000"/>
              </a:gs>
              <a:gs pos="100000">
                <a:srgbClr val="D6BEBE"/>
              </a:gs>
            </a:gsLst>
            <a:lin ang="16200038" scaled="0"/>
          </a:gradFill>
          <a:ln w="254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Arial"/>
              <a:buNone/>
            </a:pPr>
            <a:endParaRPr sz="1800" b="0" i="0" u="none" strike="noStrike" cap="none">
              <a:solidFill>
                <a:srgbClr val="FFFFFF"/>
              </a:solidFill>
              <a:latin typeface="Arial"/>
              <a:ea typeface="Arial"/>
              <a:cs typeface="Arial"/>
              <a:sym typeface="Arial"/>
            </a:endParaRPr>
          </a:p>
        </p:txBody>
      </p:sp>
      <p:sp>
        <p:nvSpPr>
          <p:cNvPr id="479" name="Google Shape;479;g2558bbcc1ce_0_480"/>
          <p:cNvSpPr/>
          <p:nvPr/>
        </p:nvSpPr>
        <p:spPr>
          <a:xfrm rot="-5400000">
            <a:off x="9388175" y="1438775"/>
            <a:ext cx="11391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480" name="Google Shape;480;g2558bbcc1ce_0_480"/>
          <p:cNvGrpSpPr/>
          <p:nvPr/>
        </p:nvGrpSpPr>
        <p:grpSpPr>
          <a:xfrm>
            <a:off x="5626339" y="4179709"/>
            <a:ext cx="6232302" cy="874071"/>
            <a:chOff x="4642613" y="3728946"/>
            <a:chExt cx="4380000" cy="594000"/>
          </a:xfrm>
        </p:grpSpPr>
        <p:sp>
          <p:nvSpPr>
            <p:cNvPr id="481" name="Google Shape;481;g2558bbcc1ce_0_480"/>
            <p:cNvSpPr/>
            <p:nvPr/>
          </p:nvSpPr>
          <p:spPr>
            <a:xfrm>
              <a:off x="4732350" y="3728946"/>
              <a:ext cx="4200600" cy="594000"/>
            </a:xfrm>
            <a:prstGeom prst="roundRect">
              <a:avLst>
                <a:gd name="adj" fmla="val 16667"/>
              </a:avLst>
            </a:prstGeom>
            <a:solidFill>
              <a:srgbClr val="009999"/>
            </a:solidFill>
            <a:ln>
              <a:noFill/>
            </a:ln>
            <a:effectLst>
              <a:outerShdw blurRad="63500" dist="38100" dir="2700000" sx="104000" sy="104000">
                <a:srgbClr val="A6A6A6"/>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Arial"/>
                <a:ea typeface="Arial"/>
                <a:cs typeface="Arial"/>
                <a:sym typeface="Arial"/>
              </a:endParaRPr>
            </a:p>
          </p:txBody>
        </p:sp>
        <p:sp>
          <p:nvSpPr>
            <p:cNvPr id="482" name="Google Shape;482;g2558bbcc1ce_0_480"/>
            <p:cNvSpPr txBox="1"/>
            <p:nvPr/>
          </p:nvSpPr>
          <p:spPr>
            <a:xfrm>
              <a:off x="4642613" y="3728947"/>
              <a:ext cx="4380000" cy="481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lt1"/>
                </a:buClr>
                <a:buSzPts val="1500"/>
                <a:buFont typeface="Arial"/>
                <a:buNone/>
              </a:pPr>
              <a:r>
                <a:rPr lang="ca-ES" sz="2000" b="0" i="0" u="none" strike="noStrike" cap="none">
                  <a:solidFill>
                    <a:schemeClr val="lt1"/>
                  </a:solidFill>
                  <a:latin typeface="Open Sans SemiBold"/>
                  <a:ea typeface="Open Sans SemiBold"/>
                  <a:cs typeface="Open Sans SemiBold"/>
                  <a:sym typeface="Open Sans SemiBold"/>
                </a:rPr>
                <a:t>5.1 Promoció d’estils de vida saludable de d’una perspectiva comunitària</a:t>
              </a:r>
              <a:endParaRPr sz="2000" b="0" i="0" u="none" strike="noStrike" cap="none">
                <a:solidFill>
                  <a:srgbClr val="000000"/>
                </a:solidFill>
                <a:latin typeface="Open Sans SemiBold"/>
                <a:ea typeface="Open Sans SemiBold"/>
                <a:cs typeface="Open Sans SemiBold"/>
                <a:sym typeface="Open Sans SemiBold"/>
              </a:endParaRPr>
            </a:p>
          </p:txBody>
        </p:sp>
      </p:grpSp>
      <p:sp>
        <p:nvSpPr>
          <p:cNvPr id="483" name="Google Shape;483;g2558bbcc1ce_0_480"/>
          <p:cNvSpPr txBox="1"/>
          <p:nvPr/>
        </p:nvSpPr>
        <p:spPr>
          <a:xfrm>
            <a:off x="9376277" y="3060975"/>
            <a:ext cx="6232200" cy="923400"/>
          </a:xfrm>
          <a:prstGeom prst="rect">
            <a:avLst/>
          </a:prstGeom>
          <a:no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Incentivació en la creació d’un grup multidisciplinar eficaç i coordinat per promoure els estils de vida saludable en la gestió de la salut mental en infants i joves</a:t>
            </a:r>
            <a:endParaRPr sz="1800" b="0" i="0" u="none" strike="noStrike" cap="none">
              <a:solidFill>
                <a:srgbClr val="000000"/>
              </a:solidFill>
              <a:latin typeface="Arial"/>
              <a:ea typeface="Arial"/>
              <a:cs typeface="Arial"/>
              <a:sym typeface="Arial"/>
            </a:endParaRPr>
          </a:p>
        </p:txBody>
      </p:sp>
      <p:sp>
        <p:nvSpPr>
          <p:cNvPr id="484" name="Google Shape;484;g2558bbcc1ce_0_480"/>
          <p:cNvSpPr txBox="1"/>
          <p:nvPr/>
        </p:nvSpPr>
        <p:spPr>
          <a:xfrm>
            <a:off x="2370475" y="3331278"/>
            <a:ext cx="2859600" cy="1200600"/>
          </a:xfrm>
          <a:prstGeom prst="rect">
            <a:avLst/>
          </a:prstGeom>
          <a:no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Impuls en la creació de menjadors escolars a l’educació secundària públics</a:t>
            </a:r>
            <a:endParaRPr sz="1800" b="0" i="0" u="none" strike="noStrike" cap="none">
              <a:solidFill>
                <a:srgbClr val="000000"/>
              </a:solidFill>
              <a:latin typeface="Arial"/>
              <a:ea typeface="Arial"/>
              <a:cs typeface="Arial"/>
              <a:sym typeface="Arial"/>
            </a:endParaRPr>
          </a:p>
        </p:txBody>
      </p:sp>
      <p:sp>
        <p:nvSpPr>
          <p:cNvPr id="485" name="Google Shape;485;g2558bbcc1ce_0_480"/>
          <p:cNvSpPr txBox="1"/>
          <p:nvPr/>
        </p:nvSpPr>
        <p:spPr>
          <a:xfrm>
            <a:off x="5722930" y="3060963"/>
            <a:ext cx="3160500" cy="923400"/>
          </a:xfrm>
          <a:prstGeom prst="rect">
            <a:avLst/>
          </a:prstGeom>
          <a:solidFill>
            <a:srgbClr val="FFFFFF"/>
          </a:solid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Realització d’un Servei comunitari de foment d’estils de vida saludable</a:t>
            </a:r>
            <a:endParaRPr sz="1800" b="0" i="0" u="none" strike="noStrike" cap="none">
              <a:solidFill>
                <a:srgbClr val="000000"/>
              </a:solidFill>
              <a:latin typeface="Arial"/>
              <a:ea typeface="Arial"/>
              <a:cs typeface="Arial"/>
              <a:sym typeface="Arial"/>
            </a:endParaRPr>
          </a:p>
        </p:txBody>
      </p:sp>
      <p:sp>
        <p:nvSpPr>
          <p:cNvPr id="486" name="Google Shape;486;g2558bbcc1ce_0_480"/>
          <p:cNvSpPr txBox="1"/>
          <p:nvPr/>
        </p:nvSpPr>
        <p:spPr>
          <a:xfrm>
            <a:off x="12295403" y="7745414"/>
            <a:ext cx="1954200" cy="1477500"/>
          </a:xfrm>
          <a:prstGeom prst="rect">
            <a:avLst/>
          </a:prstGeom>
          <a:solidFill>
            <a:srgbClr val="FFFFFF"/>
          </a:solid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Implementació d’un projecte d’àmbit comunitari d’esport</a:t>
            </a:r>
            <a:endParaRPr sz="1800" b="0" i="0" u="none" strike="noStrike" cap="none">
              <a:solidFill>
                <a:srgbClr val="000000"/>
              </a:solidFill>
              <a:latin typeface="Arial"/>
              <a:ea typeface="Arial"/>
              <a:cs typeface="Arial"/>
              <a:sym typeface="Arial"/>
            </a:endParaRPr>
          </a:p>
        </p:txBody>
      </p:sp>
      <p:sp>
        <p:nvSpPr>
          <p:cNvPr id="487" name="Google Shape;487;g2558bbcc1ce_0_480"/>
          <p:cNvSpPr txBox="1"/>
          <p:nvPr/>
        </p:nvSpPr>
        <p:spPr>
          <a:xfrm>
            <a:off x="1545150" y="7572375"/>
            <a:ext cx="2564700" cy="1200600"/>
          </a:xfrm>
          <a:prstGeom prst="rect">
            <a:avLst/>
          </a:prstGeom>
          <a:solidFill>
            <a:srgbClr val="FFFFFF"/>
          </a:solid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Promoció de la creació un Projecte d’àmbit comunitari de Salut i Esport</a:t>
            </a:r>
            <a:endParaRPr sz="1800" b="0" i="0" u="none" strike="noStrike" cap="none">
              <a:solidFill>
                <a:srgbClr val="000000"/>
              </a:solidFill>
              <a:latin typeface="Arial"/>
              <a:ea typeface="Arial"/>
              <a:cs typeface="Arial"/>
              <a:sym typeface="Arial"/>
            </a:endParaRPr>
          </a:p>
        </p:txBody>
      </p:sp>
      <p:sp>
        <p:nvSpPr>
          <p:cNvPr id="488" name="Google Shape;488;g2558bbcc1ce_0_480"/>
          <p:cNvSpPr txBox="1"/>
          <p:nvPr/>
        </p:nvSpPr>
        <p:spPr>
          <a:xfrm>
            <a:off x="4361277" y="7574913"/>
            <a:ext cx="2968800" cy="1477500"/>
          </a:xfrm>
          <a:prstGeom prst="rect">
            <a:avLst/>
          </a:prstGeom>
          <a:solidFill>
            <a:srgbClr val="FFFFFF"/>
          </a:solid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457200" algn="l"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PCEE</a:t>
            </a:r>
            <a:endParaRPr sz="18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Promoció d’estils de vida saludable i activitat físicoesportiva en centres educatius</a:t>
            </a:r>
            <a:endParaRPr sz="1800" b="0" i="0" u="none" strike="noStrike" cap="none">
              <a:solidFill>
                <a:srgbClr val="000000"/>
              </a:solidFill>
              <a:latin typeface="Arial"/>
              <a:ea typeface="Arial"/>
              <a:cs typeface="Arial"/>
              <a:sym typeface="Arial"/>
            </a:endParaRPr>
          </a:p>
        </p:txBody>
      </p:sp>
      <p:sp>
        <p:nvSpPr>
          <p:cNvPr id="489" name="Google Shape;489;g2558bbcc1ce_0_480"/>
          <p:cNvSpPr txBox="1"/>
          <p:nvPr/>
        </p:nvSpPr>
        <p:spPr>
          <a:xfrm>
            <a:off x="14384944" y="7745414"/>
            <a:ext cx="2078100" cy="1200600"/>
          </a:xfrm>
          <a:prstGeom prst="rect">
            <a:avLst/>
          </a:prstGeom>
          <a:solidFill>
            <a:srgbClr val="FFFFFF"/>
          </a:solid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Impuls de les actuacions del Pla Català d’Esport a l’Escola</a:t>
            </a:r>
            <a:endParaRPr sz="1800" b="0" i="0" u="none" strike="noStrike" cap="none">
              <a:solidFill>
                <a:srgbClr val="000000"/>
              </a:solidFill>
              <a:latin typeface="Arial"/>
              <a:ea typeface="Arial"/>
              <a:cs typeface="Arial"/>
              <a:sym typeface="Arial"/>
            </a:endParaRPr>
          </a:p>
        </p:txBody>
      </p:sp>
      <p:sp>
        <p:nvSpPr>
          <p:cNvPr id="490" name="Google Shape;490;g2558bbcc1ce_0_480"/>
          <p:cNvSpPr txBox="1"/>
          <p:nvPr/>
        </p:nvSpPr>
        <p:spPr>
          <a:xfrm>
            <a:off x="8845733" y="7960816"/>
            <a:ext cx="3302700" cy="1200600"/>
          </a:xfrm>
          <a:prstGeom prst="rect">
            <a:avLst/>
          </a:prstGeom>
          <a:solidFill>
            <a:srgbClr val="FFFFFF"/>
          </a:solidFill>
          <a:ln w="9525" cap="flat" cmpd="sng">
            <a:solidFill>
              <a:srgbClr val="D9CCCC"/>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31859C"/>
              </a:buClr>
              <a:buSzPts val="1400"/>
              <a:buFont typeface="Arial"/>
              <a:buNone/>
            </a:pPr>
            <a:r>
              <a:rPr lang="ca-ES" sz="1800" b="0" i="0" u="none" strike="noStrike" cap="none">
                <a:solidFill>
                  <a:srgbClr val="000000"/>
                </a:solidFill>
                <a:latin typeface="Arial"/>
                <a:ea typeface="Arial"/>
                <a:cs typeface="Arial"/>
                <a:sym typeface="Arial"/>
              </a:rPr>
              <a:t>Patis Oberts com a espais d’interacció i integració social a través de l’activitat física i esportiva</a:t>
            </a:r>
            <a:endParaRPr sz="1800" b="0" i="0" u="none" strike="noStrike" cap="none">
              <a:solidFill>
                <a:srgbClr val="000000"/>
              </a:solidFill>
              <a:latin typeface="Arial"/>
              <a:ea typeface="Arial"/>
              <a:cs typeface="Arial"/>
              <a:sym typeface="Arial"/>
            </a:endParaRPr>
          </a:p>
        </p:txBody>
      </p:sp>
      <p:pic>
        <p:nvPicPr>
          <p:cNvPr id="491" name="Google Shape;491;g2558bbcc1ce_0_480"/>
          <p:cNvPicPr preferRelativeResize="0"/>
          <p:nvPr/>
        </p:nvPicPr>
        <p:blipFill rotWithShape="1">
          <a:blip r:embed="rId4">
            <a:alphaModFix/>
          </a:blip>
          <a:srcRect/>
          <a:stretch/>
        </p:blipFill>
        <p:spPr>
          <a:xfrm>
            <a:off x="13475825" y="9524675"/>
            <a:ext cx="2789791" cy="358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g2558bbcc1ce_0_612"/>
          <p:cNvSpPr/>
          <p:nvPr/>
        </p:nvSpPr>
        <p:spPr>
          <a:xfrm>
            <a:off x="10965550" y="3145327"/>
            <a:ext cx="5166600" cy="5210100"/>
          </a:xfrm>
          <a:prstGeom prst="roundRect">
            <a:avLst>
              <a:gd name="adj" fmla="val 3868"/>
            </a:avLst>
          </a:prstGeom>
          <a:solidFill>
            <a:srgbClr val="F19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C00000"/>
              </a:buClr>
              <a:buSzPts val="1500"/>
              <a:buFont typeface="Arial"/>
              <a:buNone/>
            </a:pPr>
            <a:endParaRPr sz="2400" b="1" i="0" u="none" strike="noStrike" cap="none">
              <a:solidFill>
                <a:srgbClr val="FFFFFF"/>
              </a:solidFill>
              <a:latin typeface="Arial"/>
              <a:ea typeface="Arial"/>
              <a:cs typeface="Arial"/>
              <a:sym typeface="Arial"/>
            </a:endParaRPr>
          </a:p>
        </p:txBody>
      </p:sp>
      <p:pic>
        <p:nvPicPr>
          <p:cNvPr id="498" name="Google Shape;498;g2558bbcc1ce_0_612"/>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499" name="Google Shape;499;g2558bbcc1ce_0_612"/>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g2558bbcc1ce_0_612"/>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g2558bbcc1ce_0_612"/>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g2558bbcc1ce_0_612"/>
          <p:cNvSpPr/>
          <p:nvPr/>
        </p:nvSpPr>
        <p:spPr>
          <a:xfrm>
            <a:off x="9120775" y="417900"/>
            <a:ext cx="65745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C00000"/>
              </a:buClr>
              <a:buSzPts val="1500"/>
              <a:buFont typeface="Arial"/>
              <a:buNone/>
            </a:pPr>
            <a:r>
              <a:rPr lang="ca-ES" sz="3000" b="1" i="0" u="none" strike="noStrike" cap="none">
                <a:solidFill>
                  <a:schemeClr val="lt1"/>
                </a:solidFill>
                <a:latin typeface="Arial"/>
                <a:ea typeface="Arial"/>
                <a:cs typeface="Arial"/>
                <a:sym typeface="Arial"/>
              </a:rPr>
              <a:t>OBJECTIUS GENERALS DEL PEE</a:t>
            </a:r>
            <a:r>
              <a:rPr lang="ca-ES" sz="1500" b="1" i="0" u="none" strike="noStrike" cap="none">
                <a:solidFill>
                  <a:schemeClr val="lt1"/>
                </a:solidFill>
                <a:latin typeface="Arial"/>
                <a:ea typeface="Arial"/>
                <a:cs typeface="Arial"/>
                <a:sym typeface="Arial"/>
              </a:rPr>
              <a:t> </a:t>
            </a:r>
            <a:endParaRPr sz="3000" b="1" i="0" u="none" strike="noStrike" cap="none">
              <a:solidFill>
                <a:srgbClr val="FFFFFF"/>
              </a:solidFill>
              <a:latin typeface="Arial"/>
              <a:ea typeface="Arial"/>
              <a:cs typeface="Arial"/>
              <a:sym typeface="Arial"/>
            </a:endParaRPr>
          </a:p>
        </p:txBody>
      </p:sp>
      <p:sp>
        <p:nvSpPr>
          <p:cNvPr id="503" name="Google Shape;503;g2558bbcc1ce_0_612"/>
          <p:cNvSpPr/>
          <p:nvPr/>
        </p:nvSpPr>
        <p:spPr>
          <a:xfrm>
            <a:off x="3736500" y="1959350"/>
            <a:ext cx="7025100" cy="9063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C00000"/>
              </a:buClr>
              <a:buSzPts val="2000"/>
              <a:buFont typeface="Arial"/>
              <a:buNone/>
            </a:pPr>
            <a:r>
              <a:rPr lang="ca-ES" sz="2400" b="1" i="0" u="none" strike="noStrike" cap="none">
                <a:solidFill>
                  <a:schemeClr val="lt1"/>
                </a:solidFill>
                <a:latin typeface="Arial"/>
                <a:ea typeface="Arial"/>
                <a:cs typeface="Arial"/>
                <a:sym typeface="Arial"/>
              </a:rPr>
              <a:t>Potenciar el treball i l’aprenentatge en xarxa</a:t>
            </a:r>
            <a:endParaRPr sz="2400" b="1" i="0" u="none" strike="noStrike" cap="none">
              <a:solidFill>
                <a:srgbClr val="FFFFFF"/>
              </a:solidFill>
              <a:latin typeface="Arial"/>
              <a:ea typeface="Arial"/>
              <a:cs typeface="Arial"/>
              <a:sym typeface="Arial"/>
            </a:endParaRPr>
          </a:p>
        </p:txBody>
      </p:sp>
      <p:sp>
        <p:nvSpPr>
          <p:cNvPr id="504" name="Google Shape;504;g2558bbcc1ce_0_612"/>
          <p:cNvSpPr/>
          <p:nvPr/>
        </p:nvSpPr>
        <p:spPr>
          <a:xfrm rot="-5400000">
            <a:off x="9388175" y="1438775"/>
            <a:ext cx="11391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g2558bbcc1ce_0_612"/>
          <p:cNvSpPr/>
          <p:nvPr/>
        </p:nvSpPr>
        <p:spPr>
          <a:xfrm>
            <a:off x="2373900" y="3103700"/>
            <a:ext cx="8294700" cy="5251800"/>
          </a:xfrm>
          <a:prstGeom prst="roundRect">
            <a:avLst>
              <a:gd name="adj" fmla="val 3868"/>
            </a:avLst>
          </a:prstGeom>
          <a:solidFill>
            <a:srgbClr val="F19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C00000"/>
              </a:buClr>
              <a:buSzPts val="1500"/>
              <a:buFont typeface="Arial"/>
              <a:buNone/>
            </a:pPr>
            <a:endParaRPr sz="2400" b="1" i="0" u="none" strike="noStrike" cap="none">
              <a:solidFill>
                <a:srgbClr val="FFFFFF"/>
              </a:solidFill>
              <a:latin typeface="Arial"/>
              <a:ea typeface="Arial"/>
              <a:cs typeface="Arial"/>
              <a:sym typeface="Arial"/>
            </a:endParaRPr>
          </a:p>
        </p:txBody>
      </p:sp>
      <p:pic>
        <p:nvPicPr>
          <p:cNvPr id="506" name="Google Shape;506;g2558bbcc1ce_0_612"/>
          <p:cNvPicPr preferRelativeResize="0"/>
          <p:nvPr/>
        </p:nvPicPr>
        <p:blipFill rotWithShape="1">
          <a:blip r:embed="rId4">
            <a:alphaModFix/>
          </a:blip>
          <a:srcRect/>
          <a:stretch/>
        </p:blipFill>
        <p:spPr>
          <a:xfrm>
            <a:off x="2553950" y="3307825"/>
            <a:ext cx="7889925" cy="4823775"/>
          </a:xfrm>
          <a:prstGeom prst="rect">
            <a:avLst/>
          </a:prstGeom>
          <a:noFill/>
          <a:ln>
            <a:noFill/>
          </a:ln>
        </p:spPr>
      </p:pic>
      <p:sp>
        <p:nvSpPr>
          <p:cNvPr id="507" name="Google Shape;507;g2558bbcc1ce_0_612"/>
          <p:cNvSpPr txBox="1"/>
          <p:nvPr/>
        </p:nvSpPr>
        <p:spPr>
          <a:xfrm>
            <a:off x="2915200" y="5998613"/>
            <a:ext cx="1512000" cy="692700"/>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ca-ES" sz="1800" b="1" i="0" u="none" strike="noStrike" cap="none">
                <a:solidFill>
                  <a:srgbClr val="000000"/>
                </a:solidFill>
                <a:latin typeface="Arial"/>
                <a:ea typeface="Arial"/>
                <a:cs typeface="Arial"/>
                <a:sym typeface="Arial"/>
              </a:rPr>
              <a:t>Acció coordinada</a:t>
            </a:r>
            <a:endParaRPr sz="1800" b="0" i="0" u="none" strike="noStrike" cap="none">
              <a:solidFill>
                <a:srgbClr val="000000"/>
              </a:solidFill>
              <a:latin typeface="Arial"/>
              <a:ea typeface="Arial"/>
              <a:cs typeface="Arial"/>
              <a:sym typeface="Arial"/>
            </a:endParaRPr>
          </a:p>
        </p:txBody>
      </p:sp>
      <p:sp>
        <p:nvSpPr>
          <p:cNvPr id="508" name="Google Shape;508;g2558bbcc1ce_0_612"/>
          <p:cNvSpPr txBox="1"/>
          <p:nvPr/>
        </p:nvSpPr>
        <p:spPr>
          <a:xfrm>
            <a:off x="5002158" y="4119626"/>
            <a:ext cx="1512000" cy="692700"/>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ca-ES" sz="1800" b="1" i="0" u="none" strike="noStrike" cap="none">
                <a:solidFill>
                  <a:srgbClr val="000000"/>
                </a:solidFill>
                <a:latin typeface="Arial"/>
                <a:ea typeface="Arial"/>
                <a:cs typeface="Arial"/>
                <a:sym typeface="Arial"/>
              </a:rPr>
              <a:t>Objectius comuns</a:t>
            </a:r>
            <a:endParaRPr sz="1800" b="0" i="0" u="none" strike="noStrike" cap="none">
              <a:solidFill>
                <a:srgbClr val="000000"/>
              </a:solidFill>
              <a:latin typeface="Arial"/>
              <a:ea typeface="Arial"/>
              <a:cs typeface="Arial"/>
              <a:sym typeface="Arial"/>
            </a:endParaRPr>
          </a:p>
        </p:txBody>
      </p:sp>
      <p:sp>
        <p:nvSpPr>
          <p:cNvPr id="509" name="Google Shape;509;g2558bbcc1ce_0_612"/>
          <p:cNvSpPr txBox="1"/>
          <p:nvPr/>
        </p:nvSpPr>
        <p:spPr>
          <a:xfrm>
            <a:off x="6775371" y="3565525"/>
            <a:ext cx="2065500" cy="969600"/>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ca-ES" sz="1800" b="1" i="0" u="none" strike="noStrike" cap="none">
                <a:solidFill>
                  <a:srgbClr val="000000"/>
                </a:solidFill>
                <a:latin typeface="Arial"/>
                <a:ea typeface="Arial"/>
                <a:cs typeface="Arial"/>
                <a:sym typeface="Arial"/>
              </a:rPr>
              <a:t>Continuïtat i coherència de les accions</a:t>
            </a:r>
            <a:endParaRPr sz="1800" b="0" i="0" u="none" strike="noStrike" cap="none">
              <a:solidFill>
                <a:srgbClr val="000000"/>
              </a:solidFill>
              <a:latin typeface="Arial"/>
              <a:ea typeface="Arial"/>
              <a:cs typeface="Arial"/>
              <a:sym typeface="Arial"/>
            </a:endParaRPr>
          </a:p>
        </p:txBody>
      </p:sp>
      <p:sp>
        <p:nvSpPr>
          <p:cNvPr id="510" name="Google Shape;510;g2558bbcc1ce_0_612"/>
          <p:cNvSpPr txBox="1"/>
          <p:nvPr/>
        </p:nvSpPr>
        <p:spPr>
          <a:xfrm>
            <a:off x="5002139" y="6066325"/>
            <a:ext cx="1512000" cy="692700"/>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ca-ES" sz="1800" b="1" i="0" u="none" strike="noStrike" cap="none">
                <a:solidFill>
                  <a:srgbClr val="000000"/>
                </a:solidFill>
                <a:latin typeface="Arial"/>
                <a:ea typeface="Arial"/>
                <a:cs typeface="Arial"/>
                <a:sym typeface="Arial"/>
              </a:rPr>
              <a:t>Lideratge distribuït</a:t>
            </a:r>
            <a:endParaRPr sz="1800" b="0" i="0" u="none" strike="noStrike" cap="none">
              <a:solidFill>
                <a:srgbClr val="000000"/>
              </a:solidFill>
              <a:latin typeface="Arial"/>
              <a:ea typeface="Arial"/>
              <a:cs typeface="Arial"/>
              <a:sym typeface="Arial"/>
            </a:endParaRPr>
          </a:p>
        </p:txBody>
      </p:sp>
      <p:sp>
        <p:nvSpPr>
          <p:cNvPr id="511" name="Google Shape;511;g2558bbcc1ce_0_612"/>
          <p:cNvSpPr txBox="1"/>
          <p:nvPr/>
        </p:nvSpPr>
        <p:spPr>
          <a:xfrm>
            <a:off x="8234747" y="7018325"/>
            <a:ext cx="2123100" cy="692700"/>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ca-ES" sz="1800" b="1" i="0" u="none" strike="noStrike" cap="none">
                <a:solidFill>
                  <a:srgbClr val="000000"/>
                </a:solidFill>
                <a:latin typeface="Arial"/>
                <a:ea typeface="Arial"/>
                <a:cs typeface="Arial"/>
                <a:sym typeface="Arial"/>
              </a:rPr>
              <a:t>Espais de trobada i reflexió </a:t>
            </a:r>
            <a:endParaRPr sz="1800" b="0" i="0" u="none" strike="noStrike" cap="none">
              <a:solidFill>
                <a:srgbClr val="000000"/>
              </a:solidFill>
              <a:latin typeface="Arial"/>
              <a:ea typeface="Arial"/>
              <a:cs typeface="Arial"/>
              <a:sym typeface="Arial"/>
            </a:endParaRPr>
          </a:p>
        </p:txBody>
      </p:sp>
      <p:sp>
        <p:nvSpPr>
          <p:cNvPr id="512" name="Google Shape;512;g2558bbcc1ce_0_612"/>
          <p:cNvSpPr txBox="1"/>
          <p:nvPr/>
        </p:nvSpPr>
        <p:spPr>
          <a:xfrm>
            <a:off x="6514138" y="5096725"/>
            <a:ext cx="2123100" cy="969600"/>
          </a:xfrm>
          <a:prstGeom prst="rect">
            <a:avLst/>
          </a:prstGeom>
          <a:noFill/>
          <a:ln>
            <a:noFill/>
          </a:ln>
        </p:spPr>
        <p:txBody>
          <a:bodyPr spcFirstLastPara="1" wrap="square" lIns="68550" tIns="68550" rIns="68550" bIns="68550" anchor="t" anchorCtr="0">
            <a:spAutoFit/>
          </a:bodyPr>
          <a:lstStyle/>
          <a:p>
            <a:pPr marL="0" marR="0" lvl="0" indent="0" algn="ctr" rtl="0">
              <a:lnSpc>
                <a:spcPct val="100000"/>
              </a:lnSpc>
              <a:spcBef>
                <a:spcPts val="0"/>
              </a:spcBef>
              <a:spcAft>
                <a:spcPts val="0"/>
              </a:spcAft>
              <a:buClr>
                <a:srgbClr val="000000"/>
              </a:buClr>
              <a:buSzPts val="1000"/>
              <a:buFont typeface="Arial"/>
              <a:buNone/>
            </a:pPr>
            <a:r>
              <a:rPr lang="ca-ES" sz="1800" b="1" i="0" u="none" strike="noStrike" cap="none">
                <a:solidFill>
                  <a:srgbClr val="000000"/>
                </a:solidFill>
                <a:latin typeface="Arial"/>
                <a:ea typeface="Arial"/>
                <a:cs typeface="Arial"/>
                <a:sym typeface="Arial"/>
              </a:rPr>
              <a:t>Treball i aprenentatge interprofessional</a:t>
            </a:r>
            <a:endParaRPr sz="1800" b="0" i="0" u="none" strike="noStrike" cap="none">
              <a:solidFill>
                <a:srgbClr val="000000"/>
              </a:solidFill>
              <a:latin typeface="Arial"/>
              <a:ea typeface="Arial"/>
              <a:cs typeface="Arial"/>
              <a:sym typeface="Arial"/>
            </a:endParaRPr>
          </a:p>
        </p:txBody>
      </p:sp>
      <p:pic>
        <p:nvPicPr>
          <p:cNvPr id="513" name="Google Shape;513;g2558bbcc1ce_0_612"/>
          <p:cNvPicPr preferRelativeResize="0"/>
          <p:nvPr/>
        </p:nvPicPr>
        <p:blipFill rotWithShape="1">
          <a:blip r:embed="rId5">
            <a:alphaModFix/>
          </a:blip>
          <a:srcRect/>
          <a:stretch/>
        </p:blipFill>
        <p:spPr>
          <a:xfrm>
            <a:off x="11368995" y="3426012"/>
            <a:ext cx="4359745" cy="4648888"/>
          </a:xfrm>
          <a:prstGeom prst="rect">
            <a:avLst/>
          </a:prstGeom>
          <a:noFill/>
          <a:ln>
            <a:noFill/>
          </a:ln>
        </p:spPr>
      </p:pic>
      <p:pic>
        <p:nvPicPr>
          <p:cNvPr id="514" name="Google Shape;514;g2558bbcc1ce_0_612"/>
          <p:cNvPicPr preferRelativeResize="0"/>
          <p:nvPr/>
        </p:nvPicPr>
        <p:blipFill rotWithShape="1">
          <a:blip r:embed="rId6">
            <a:alphaModFix/>
          </a:blip>
          <a:srcRect/>
          <a:stretch/>
        </p:blipFill>
        <p:spPr>
          <a:xfrm>
            <a:off x="13475825" y="9524675"/>
            <a:ext cx="2789791" cy="358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pic>
        <p:nvPicPr>
          <p:cNvPr id="520" name="Google Shape;520;g2558bbcc1ce_0_679"/>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521" name="Google Shape;521;g2558bbcc1ce_0_679"/>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g2558bbcc1ce_0_679"/>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g2558bbcc1ce_0_679"/>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g2558bbcc1ce_0_679"/>
          <p:cNvSpPr/>
          <p:nvPr/>
        </p:nvSpPr>
        <p:spPr>
          <a:xfrm>
            <a:off x="6117250" y="417900"/>
            <a:ext cx="9578100" cy="9528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ca-ES" sz="3000" b="1" i="0" u="none" strike="noStrike" cap="none">
                <a:solidFill>
                  <a:srgbClr val="FFFFFF"/>
                </a:solidFill>
                <a:latin typeface="Arial"/>
                <a:ea typeface="Arial"/>
                <a:cs typeface="Arial"/>
                <a:sym typeface="Arial"/>
              </a:rPr>
              <a:t> </a:t>
            </a:r>
            <a:r>
              <a:rPr lang="ca-ES" sz="3000" b="1" i="0" u="none" strike="noStrike" cap="none">
                <a:solidFill>
                  <a:schemeClr val="lt1"/>
                </a:solidFill>
                <a:latin typeface="Arial"/>
                <a:ea typeface="Arial"/>
                <a:cs typeface="Arial"/>
                <a:sym typeface="Arial"/>
              </a:rPr>
              <a:t>Un model que contribueix a la construcció d’un país cohesionat</a:t>
            </a:r>
            <a:endParaRPr sz="3000" b="1" i="0" u="none" strike="noStrike" cap="none">
              <a:solidFill>
                <a:srgbClr val="FFFFFF"/>
              </a:solidFill>
              <a:latin typeface="Arial"/>
              <a:ea typeface="Arial"/>
              <a:cs typeface="Arial"/>
              <a:sym typeface="Arial"/>
            </a:endParaRPr>
          </a:p>
        </p:txBody>
      </p:sp>
      <p:sp>
        <p:nvSpPr>
          <p:cNvPr id="525" name="Google Shape;525;g2558bbcc1ce_0_679"/>
          <p:cNvSpPr txBox="1"/>
          <p:nvPr/>
        </p:nvSpPr>
        <p:spPr>
          <a:xfrm>
            <a:off x="1999275" y="1515875"/>
            <a:ext cx="13826100" cy="288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3000" b="1" i="0" u="none" strike="noStrike" cap="none">
              <a:solidFill>
                <a:srgbClr val="C00000"/>
              </a:solidFill>
              <a:latin typeface="Arial"/>
              <a:ea typeface="Arial"/>
              <a:cs typeface="Arial"/>
              <a:sym typeface="Arial"/>
            </a:endParaRPr>
          </a:p>
          <a:p>
            <a:pPr marL="457200" marR="0" lvl="0" indent="0" algn="l" rtl="0">
              <a:lnSpc>
                <a:spcPct val="100000"/>
              </a:lnSpc>
              <a:spcBef>
                <a:spcPts val="320"/>
              </a:spcBef>
              <a:spcAft>
                <a:spcPts val="0"/>
              </a:spcAft>
              <a:buClr>
                <a:srgbClr val="000000"/>
              </a:buClr>
              <a:buSzPts val="3000"/>
              <a:buFont typeface="Arial"/>
              <a:buNone/>
            </a:pPr>
            <a:r>
              <a:rPr lang="ca-ES" sz="3000" b="1" i="0" u="none" strike="noStrike" cap="none">
                <a:solidFill>
                  <a:srgbClr val="727070"/>
                </a:solidFill>
                <a:latin typeface="Arial"/>
                <a:ea typeface="Arial"/>
                <a:cs typeface="Arial"/>
                <a:sym typeface="Arial"/>
              </a:rPr>
              <a:t>Des de l’equitat, el respecte a la diferència en un marc de valors i elements compartits i el compromís cívic.</a:t>
            </a:r>
            <a:endParaRPr sz="3000" b="0" i="0" u="none" strike="noStrike" cap="none">
              <a:solidFill>
                <a:srgbClr val="727070"/>
              </a:solidFill>
              <a:latin typeface="Arial"/>
              <a:ea typeface="Arial"/>
              <a:cs typeface="Arial"/>
              <a:sym typeface="Arial"/>
            </a:endParaRPr>
          </a:p>
          <a:p>
            <a:pPr marL="0" marR="0" lvl="0" indent="0" algn="l" rtl="0">
              <a:lnSpc>
                <a:spcPct val="100000"/>
              </a:lnSpc>
              <a:spcBef>
                <a:spcPts val="280"/>
              </a:spcBef>
              <a:spcAft>
                <a:spcPts val="0"/>
              </a:spcAft>
              <a:buClr>
                <a:srgbClr val="C00000"/>
              </a:buClr>
              <a:buSzPts val="1400"/>
              <a:buFont typeface="Noto Sans Symbols"/>
              <a:buNone/>
            </a:pPr>
            <a:endParaRPr sz="2400" b="0" i="0" u="none" strike="noStrike" cap="none">
              <a:solidFill>
                <a:srgbClr val="727070"/>
              </a:solidFill>
              <a:latin typeface="Arial"/>
              <a:ea typeface="Arial"/>
              <a:cs typeface="Arial"/>
              <a:sym typeface="Arial"/>
            </a:endParaRPr>
          </a:p>
          <a:p>
            <a:pPr marL="457200" marR="0" lvl="0" indent="0" algn="l" rtl="0">
              <a:lnSpc>
                <a:spcPct val="100000"/>
              </a:lnSpc>
              <a:spcBef>
                <a:spcPts val="280"/>
              </a:spcBef>
              <a:spcAft>
                <a:spcPts val="0"/>
              </a:spcAft>
              <a:buClr>
                <a:srgbClr val="000000"/>
              </a:buClr>
              <a:buSzPts val="3400"/>
              <a:buFont typeface="Arial"/>
              <a:buNone/>
            </a:pPr>
            <a:r>
              <a:rPr lang="ca-ES" sz="3400" b="1" i="0" u="none" strike="noStrike" cap="none">
                <a:solidFill>
                  <a:srgbClr val="F19A00"/>
                </a:solidFill>
                <a:latin typeface="Arial"/>
                <a:ea typeface="Arial"/>
                <a:cs typeface="Arial"/>
                <a:sym typeface="Arial"/>
              </a:rPr>
              <a:t>PROMOVENT…</a:t>
            </a:r>
            <a:endParaRPr sz="3400" b="1" i="0" u="none" strike="noStrike" cap="none">
              <a:solidFill>
                <a:srgbClr val="F19A00"/>
              </a:solidFill>
              <a:latin typeface="Arial"/>
              <a:ea typeface="Arial"/>
              <a:cs typeface="Arial"/>
              <a:sym typeface="Arial"/>
            </a:endParaRPr>
          </a:p>
          <a:p>
            <a:pPr marL="457200" marR="0" lvl="0" indent="-381000" algn="l" rtl="0">
              <a:lnSpc>
                <a:spcPct val="150000"/>
              </a:lnSpc>
              <a:spcBef>
                <a:spcPts val="280"/>
              </a:spcBef>
              <a:spcAft>
                <a:spcPts val="0"/>
              </a:spcAft>
              <a:buClr>
                <a:schemeClr val="lt1"/>
              </a:buClr>
              <a:buSzPts val="2400"/>
              <a:buFont typeface="Arial"/>
              <a:buChar char="●"/>
            </a:pPr>
            <a:endParaRPr sz="2400" b="1" i="0" u="none" strike="noStrike" cap="none">
              <a:solidFill>
                <a:schemeClr val="lt1"/>
              </a:solidFill>
              <a:latin typeface="Arial"/>
              <a:ea typeface="Arial"/>
              <a:cs typeface="Arial"/>
              <a:sym typeface="Arial"/>
            </a:endParaRPr>
          </a:p>
        </p:txBody>
      </p:sp>
      <p:sp>
        <p:nvSpPr>
          <p:cNvPr id="526" name="Google Shape;526;g2558bbcc1ce_0_679"/>
          <p:cNvSpPr/>
          <p:nvPr/>
        </p:nvSpPr>
        <p:spPr>
          <a:xfrm>
            <a:off x="3380325" y="4114425"/>
            <a:ext cx="11353800" cy="4368000"/>
          </a:xfrm>
          <a:prstGeom prst="roundRect">
            <a:avLst>
              <a:gd name="adj" fmla="val 610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280"/>
              </a:spcBef>
              <a:spcAft>
                <a:spcPts val="0"/>
              </a:spcAft>
              <a:buClr>
                <a:schemeClr val="dk1"/>
              </a:buClr>
              <a:buSzPts val="1100"/>
              <a:buFont typeface="Arial"/>
              <a:buNone/>
            </a:pPr>
            <a:endParaRPr sz="2400" b="1" i="0" u="none" strike="noStrike" cap="none">
              <a:solidFill>
                <a:schemeClr val="dk1"/>
              </a:solidFill>
              <a:latin typeface="Arial"/>
              <a:ea typeface="Arial"/>
              <a:cs typeface="Arial"/>
              <a:sym typeface="Arial"/>
            </a:endParaRPr>
          </a:p>
          <a:p>
            <a:pPr marL="457200" marR="0" lvl="0" indent="-406400" algn="l" rtl="0">
              <a:lnSpc>
                <a:spcPct val="150000"/>
              </a:lnSpc>
              <a:spcBef>
                <a:spcPts val="280"/>
              </a:spcBef>
              <a:spcAft>
                <a:spcPts val="0"/>
              </a:spcAft>
              <a:buClr>
                <a:schemeClr val="lt1"/>
              </a:buClr>
              <a:buSzPts val="2800"/>
              <a:buFont typeface="Arial"/>
              <a:buChar char="●"/>
            </a:pPr>
            <a:r>
              <a:rPr lang="ca-ES" sz="2800" b="1" i="0" u="none" strike="noStrike" cap="none">
                <a:solidFill>
                  <a:schemeClr val="lt1"/>
                </a:solidFill>
                <a:latin typeface="Arial"/>
                <a:ea typeface="Arial"/>
                <a:cs typeface="Arial"/>
                <a:sym typeface="Arial"/>
              </a:rPr>
              <a:t>…l’ús de la llengua catalana </a:t>
            </a:r>
            <a:endParaRPr sz="2800" b="1" i="0" u="none" strike="noStrike" cap="none">
              <a:solidFill>
                <a:schemeClr val="lt1"/>
              </a:solidFill>
              <a:latin typeface="Arial"/>
              <a:ea typeface="Arial"/>
              <a:cs typeface="Arial"/>
              <a:sym typeface="Arial"/>
            </a:endParaRPr>
          </a:p>
          <a:p>
            <a:pPr marL="457200" marR="0" lvl="0" indent="-406400" algn="l" rtl="0">
              <a:lnSpc>
                <a:spcPct val="150000"/>
              </a:lnSpc>
              <a:spcBef>
                <a:spcPts val="0"/>
              </a:spcBef>
              <a:spcAft>
                <a:spcPts val="0"/>
              </a:spcAft>
              <a:buClr>
                <a:schemeClr val="lt1"/>
              </a:buClr>
              <a:buSzPts val="2800"/>
              <a:buFont typeface="Arial"/>
              <a:buChar char="●"/>
            </a:pPr>
            <a:r>
              <a:rPr lang="ca-ES" sz="2800" b="1" i="0" u="none" strike="noStrike" cap="none">
                <a:solidFill>
                  <a:schemeClr val="lt1"/>
                </a:solidFill>
                <a:latin typeface="Arial"/>
                <a:ea typeface="Arial"/>
                <a:cs typeface="Arial"/>
                <a:sym typeface="Arial"/>
              </a:rPr>
              <a:t>…l’educació en valors, el lleure educatiu i l’associacionisme.</a:t>
            </a:r>
            <a:endParaRPr sz="2800" b="1" i="0" u="none" strike="noStrike" cap="none">
              <a:solidFill>
                <a:schemeClr val="lt1"/>
              </a:solidFill>
              <a:latin typeface="Arial"/>
              <a:ea typeface="Arial"/>
              <a:cs typeface="Arial"/>
              <a:sym typeface="Arial"/>
            </a:endParaRPr>
          </a:p>
          <a:p>
            <a:pPr marL="457200" marR="0" lvl="0" indent="-406400" algn="l" rtl="0">
              <a:lnSpc>
                <a:spcPct val="150000"/>
              </a:lnSpc>
              <a:spcBef>
                <a:spcPts val="0"/>
              </a:spcBef>
              <a:spcAft>
                <a:spcPts val="0"/>
              </a:spcAft>
              <a:buClr>
                <a:schemeClr val="lt1"/>
              </a:buClr>
              <a:buSzPts val="2800"/>
              <a:buFont typeface="Arial"/>
              <a:buChar char="●"/>
            </a:pPr>
            <a:r>
              <a:rPr lang="ca-ES" sz="2800" b="1" i="0" u="none" strike="noStrike" cap="none">
                <a:solidFill>
                  <a:schemeClr val="lt1"/>
                </a:solidFill>
                <a:latin typeface="Arial"/>
                <a:ea typeface="Arial"/>
                <a:cs typeface="Arial"/>
                <a:sym typeface="Arial"/>
              </a:rPr>
              <a:t>…la competència intercultural  i antiracisme.</a:t>
            </a:r>
            <a:endParaRPr sz="2800" b="1" i="0" u="none" strike="noStrike" cap="none">
              <a:solidFill>
                <a:schemeClr val="lt1"/>
              </a:solidFill>
              <a:latin typeface="Arial"/>
              <a:ea typeface="Arial"/>
              <a:cs typeface="Arial"/>
              <a:sym typeface="Arial"/>
            </a:endParaRPr>
          </a:p>
          <a:p>
            <a:pPr marL="457200" marR="0" lvl="0" indent="-406400" algn="l" rtl="0">
              <a:lnSpc>
                <a:spcPct val="150000"/>
              </a:lnSpc>
              <a:spcBef>
                <a:spcPts val="280"/>
              </a:spcBef>
              <a:spcAft>
                <a:spcPts val="0"/>
              </a:spcAft>
              <a:buClr>
                <a:schemeClr val="lt1"/>
              </a:buClr>
              <a:buSzPts val="2800"/>
              <a:buFont typeface="Arial"/>
              <a:buChar char="●"/>
            </a:pPr>
            <a:r>
              <a:rPr lang="ca-ES" sz="2800" b="1" i="0" u="none" strike="noStrike" cap="none">
                <a:solidFill>
                  <a:schemeClr val="lt1"/>
                </a:solidFill>
                <a:latin typeface="Arial"/>
                <a:ea typeface="Arial"/>
                <a:cs typeface="Arial"/>
                <a:sym typeface="Arial"/>
              </a:rPr>
              <a:t>…l’acompanyament als joves </a:t>
            </a:r>
            <a:endParaRPr sz="2800" b="1" i="0" u="none" strike="noStrike" cap="none">
              <a:solidFill>
                <a:schemeClr val="lt1"/>
              </a:solidFill>
              <a:latin typeface="Arial"/>
              <a:ea typeface="Arial"/>
              <a:cs typeface="Arial"/>
              <a:sym typeface="Arial"/>
            </a:endParaRPr>
          </a:p>
          <a:p>
            <a:pPr marL="457200" marR="0" lvl="0" indent="-406400" algn="l" rtl="0">
              <a:lnSpc>
                <a:spcPct val="150000"/>
              </a:lnSpc>
              <a:spcBef>
                <a:spcPts val="280"/>
              </a:spcBef>
              <a:spcAft>
                <a:spcPts val="0"/>
              </a:spcAft>
              <a:buClr>
                <a:schemeClr val="lt1"/>
              </a:buClr>
              <a:buSzPts val="2800"/>
              <a:buFont typeface="Arial"/>
              <a:buChar char="●"/>
            </a:pPr>
            <a:r>
              <a:rPr lang="ca-ES" sz="2800" b="1" i="0" u="none" strike="noStrike" cap="none">
                <a:solidFill>
                  <a:schemeClr val="lt1"/>
                </a:solidFill>
                <a:latin typeface="Arial"/>
                <a:ea typeface="Arial"/>
                <a:cs typeface="Arial"/>
                <a:sym typeface="Arial"/>
              </a:rPr>
              <a:t>…el Servei comunitari </a:t>
            </a:r>
            <a:endParaRPr sz="2800" b="1" i="0" u="none" strike="noStrike" cap="none">
              <a:solidFill>
                <a:schemeClr val="lt1"/>
              </a:solidFill>
              <a:latin typeface="Arial"/>
              <a:ea typeface="Arial"/>
              <a:cs typeface="Arial"/>
              <a:sym typeface="Arial"/>
            </a:endParaRPr>
          </a:p>
          <a:p>
            <a:pPr marL="457200" marR="0" lvl="0" indent="0" algn="l" rtl="0">
              <a:lnSpc>
                <a:spcPct val="150000"/>
              </a:lnSpc>
              <a:spcBef>
                <a:spcPts val="280"/>
              </a:spcBef>
              <a:spcAft>
                <a:spcPts val="0"/>
              </a:spcAft>
              <a:buClr>
                <a:srgbClr val="000000"/>
              </a:buClr>
              <a:buSzPts val="2400"/>
              <a:buFont typeface="Arial"/>
              <a:buNone/>
            </a:pPr>
            <a:endParaRPr sz="2400" b="1" i="0" u="none" strike="noStrike" cap="none">
              <a:solidFill>
                <a:schemeClr val="lt1"/>
              </a:solidFill>
              <a:latin typeface="Arial"/>
              <a:ea typeface="Arial"/>
              <a:cs typeface="Arial"/>
              <a:sym typeface="Arial"/>
            </a:endParaRPr>
          </a:p>
        </p:txBody>
      </p:sp>
      <p:pic>
        <p:nvPicPr>
          <p:cNvPr id="527" name="Google Shape;527;g2558bbcc1ce_0_679"/>
          <p:cNvPicPr preferRelativeResize="0"/>
          <p:nvPr/>
        </p:nvPicPr>
        <p:blipFill rotWithShape="1">
          <a:blip r:embed="rId4">
            <a:alphaModFix/>
          </a:blip>
          <a:srcRect/>
          <a:stretch/>
        </p:blipFill>
        <p:spPr>
          <a:xfrm>
            <a:off x="13475825" y="9524675"/>
            <a:ext cx="2789791" cy="358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g2558bbcc1ce_0_693"/>
          <p:cNvSpPr/>
          <p:nvPr/>
        </p:nvSpPr>
        <p:spPr>
          <a:xfrm>
            <a:off x="3776250" y="1777350"/>
            <a:ext cx="11099100" cy="2770500"/>
          </a:xfrm>
          <a:prstGeom prst="roundRect">
            <a:avLst>
              <a:gd name="adj" fmla="val 4891"/>
            </a:avLst>
          </a:pr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34" name="Google Shape;534;g2558bbcc1ce_0_693"/>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535" name="Google Shape;535;g2558bbcc1ce_0_693"/>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g2558bbcc1ce_0_693"/>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g2558bbcc1ce_0_693"/>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g2558bbcc1ce_0_693"/>
          <p:cNvSpPr/>
          <p:nvPr/>
        </p:nvSpPr>
        <p:spPr>
          <a:xfrm>
            <a:off x="11523725" y="417900"/>
            <a:ext cx="41715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ca-ES" sz="3000" b="1" i="0" u="none" strike="noStrike" cap="none">
                <a:solidFill>
                  <a:schemeClr val="lt1"/>
                </a:solidFill>
                <a:latin typeface="Arial"/>
                <a:ea typeface="Arial"/>
                <a:cs typeface="Arial"/>
                <a:sym typeface="Arial"/>
              </a:rPr>
              <a:t>      RECURSOS</a:t>
            </a:r>
            <a:endParaRPr sz="3900" b="1" i="0" u="none" strike="noStrike" cap="none">
              <a:solidFill>
                <a:srgbClr val="FFFFFF"/>
              </a:solidFill>
              <a:latin typeface="Arial"/>
              <a:ea typeface="Arial"/>
              <a:cs typeface="Arial"/>
              <a:sym typeface="Arial"/>
            </a:endParaRPr>
          </a:p>
        </p:txBody>
      </p:sp>
      <p:sp>
        <p:nvSpPr>
          <p:cNvPr id="539" name="Google Shape;539;g2558bbcc1ce_0_693"/>
          <p:cNvSpPr/>
          <p:nvPr/>
        </p:nvSpPr>
        <p:spPr>
          <a:xfrm>
            <a:off x="3728500" y="5143675"/>
            <a:ext cx="11099100" cy="3808200"/>
          </a:xfrm>
          <a:prstGeom prst="roundRect">
            <a:avLst>
              <a:gd name="adj" fmla="val 4891"/>
            </a:avLst>
          </a:pr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g2558bbcc1ce_0_693"/>
          <p:cNvSpPr/>
          <p:nvPr/>
        </p:nvSpPr>
        <p:spPr>
          <a:xfrm>
            <a:off x="2971350" y="1396325"/>
            <a:ext cx="33318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ca-ES" sz="3000" b="1" i="0" u="none" strike="noStrike" cap="none">
                <a:solidFill>
                  <a:schemeClr val="lt1"/>
                </a:solidFill>
                <a:latin typeface="Arial"/>
                <a:ea typeface="Arial"/>
                <a:cs typeface="Arial"/>
                <a:sym typeface="Arial"/>
              </a:rPr>
              <a:t>   Professionals</a:t>
            </a:r>
            <a:endParaRPr sz="3900" b="1" i="0" u="none" strike="noStrike" cap="none">
              <a:solidFill>
                <a:srgbClr val="FFFFFF"/>
              </a:solidFill>
              <a:latin typeface="Arial"/>
              <a:ea typeface="Arial"/>
              <a:cs typeface="Arial"/>
              <a:sym typeface="Arial"/>
            </a:endParaRPr>
          </a:p>
        </p:txBody>
      </p:sp>
      <p:sp>
        <p:nvSpPr>
          <p:cNvPr id="541" name="Google Shape;541;g2558bbcc1ce_0_693"/>
          <p:cNvSpPr/>
          <p:nvPr/>
        </p:nvSpPr>
        <p:spPr>
          <a:xfrm>
            <a:off x="2971362" y="4868500"/>
            <a:ext cx="33318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ca-ES" sz="3000" b="1" i="0" u="none" strike="noStrike" cap="none">
                <a:solidFill>
                  <a:schemeClr val="lt1"/>
                </a:solidFill>
                <a:latin typeface="Arial"/>
                <a:ea typeface="Arial"/>
                <a:cs typeface="Arial"/>
                <a:sym typeface="Arial"/>
              </a:rPr>
              <a:t>    Econòmics</a:t>
            </a:r>
            <a:endParaRPr sz="3900" b="1" i="0" u="none" strike="noStrike" cap="none">
              <a:solidFill>
                <a:srgbClr val="FFFFFF"/>
              </a:solidFill>
              <a:latin typeface="Arial"/>
              <a:ea typeface="Arial"/>
              <a:cs typeface="Arial"/>
              <a:sym typeface="Arial"/>
            </a:endParaRPr>
          </a:p>
        </p:txBody>
      </p:sp>
      <p:sp>
        <p:nvSpPr>
          <p:cNvPr id="542" name="Google Shape;542;g2558bbcc1ce_0_693"/>
          <p:cNvSpPr txBox="1"/>
          <p:nvPr/>
        </p:nvSpPr>
        <p:spPr>
          <a:xfrm>
            <a:off x="4432300" y="2259650"/>
            <a:ext cx="9371700" cy="20319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200000"/>
              </a:lnSpc>
              <a:spcBef>
                <a:spcPts val="0"/>
              </a:spcBef>
              <a:spcAft>
                <a:spcPts val="0"/>
              </a:spcAft>
              <a:buClr>
                <a:schemeClr val="accent2"/>
              </a:buClr>
              <a:buSzPts val="2400"/>
              <a:buFont typeface="Arial"/>
              <a:buChar char="●"/>
            </a:pPr>
            <a:r>
              <a:rPr lang="ca-ES" sz="2400" b="1" i="0" u="none" strike="noStrike" cap="none">
                <a:solidFill>
                  <a:schemeClr val="dk1"/>
                </a:solidFill>
                <a:latin typeface="Arial"/>
                <a:ea typeface="Arial"/>
                <a:cs typeface="Arial"/>
                <a:sym typeface="Arial"/>
              </a:rPr>
              <a:t> Assessor/a en Llengua, interculturalitat i cohesió social</a:t>
            </a:r>
            <a:endParaRPr sz="2400" b="1" i="0" u="none" strike="noStrike" cap="none">
              <a:solidFill>
                <a:schemeClr val="dk1"/>
              </a:solidFill>
              <a:latin typeface="Arial"/>
              <a:ea typeface="Arial"/>
              <a:cs typeface="Arial"/>
              <a:sym typeface="Arial"/>
            </a:endParaRPr>
          </a:p>
          <a:p>
            <a:pPr marL="457200" marR="0" lvl="0" indent="-381000" algn="l" rtl="0">
              <a:lnSpc>
                <a:spcPct val="200000"/>
              </a:lnSpc>
              <a:spcBef>
                <a:spcPts val="0"/>
              </a:spcBef>
              <a:spcAft>
                <a:spcPts val="0"/>
              </a:spcAft>
              <a:buClr>
                <a:schemeClr val="accent2"/>
              </a:buClr>
              <a:buSzPts val="2400"/>
              <a:buFont typeface="Arial"/>
              <a:buChar char="●"/>
            </a:pPr>
            <a:r>
              <a:rPr lang="ca-ES" sz="2400" b="1" i="0" u="none" strike="noStrike" cap="none">
                <a:solidFill>
                  <a:schemeClr val="dk1"/>
                </a:solidFill>
                <a:latin typeface="Arial"/>
                <a:ea typeface="Arial"/>
                <a:cs typeface="Arial"/>
                <a:sym typeface="Arial"/>
              </a:rPr>
              <a:t> Tècnic/a dinamitzador/a del PEE</a:t>
            </a:r>
            <a:endParaRPr sz="2400" b="1" i="0" u="none" strike="noStrike" cap="none">
              <a:solidFill>
                <a:schemeClr val="dk1"/>
              </a:solidFill>
              <a:latin typeface="Arial"/>
              <a:ea typeface="Arial"/>
              <a:cs typeface="Arial"/>
              <a:sym typeface="Arial"/>
            </a:endParaRPr>
          </a:p>
          <a:p>
            <a:pPr marL="457200" marR="0" lvl="0" indent="-381000" algn="l" rtl="0">
              <a:lnSpc>
                <a:spcPct val="200000"/>
              </a:lnSpc>
              <a:spcBef>
                <a:spcPts val="0"/>
              </a:spcBef>
              <a:spcAft>
                <a:spcPts val="0"/>
              </a:spcAft>
              <a:buClr>
                <a:schemeClr val="accent2"/>
              </a:buClr>
              <a:buSzPts val="2400"/>
              <a:buFont typeface="Arial"/>
              <a:buChar char="●"/>
            </a:pPr>
            <a:r>
              <a:rPr lang="ca-ES" sz="2400" b="1" i="0" u="none" strike="noStrike" cap="none">
                <a:solidFill>
                  <a:schemeClr val="dk1"/>
                </a:solidFill>
                <a:latin typeface="Arial"/>
                <a:ea typeface="Arial"/>
                <a:cs typeface="Arial"/>
                <a:sym typeface="Arial"/>
              </a:rPr>
              <a:t> Orientador/a d’àmbit comunitari</a:t>
            </a:r>
            <a:endParaRPr sz="2400" b="0" i="0" u="none" strike="noStrike" cap="none">
              <a:solidFill>
                <a:srgbClr val="000000"/>
              </a:solidFill>
              <a:latin typeface="Arial"/>
              <a:ea typeface="Arial"/>
              <a:cs typeface="Arial"/>
              <a:sym typeface="Arial"/>
            </a:endParaRPr>
          </a:p>
        </p:txBody>
      </p:sp>
      <p:sp>
        <p:nvSpPr>
          <p:cNvPr id="543" name="Google Shape;543;g2558bbcc1ce_0_693"/>
          <p:cNvSpPr txBox="1"/>
          <p:nvPr/>
        </p:nvSpPr>
        <p:spPr>
          <a:xfrm>
            <a:off x="4176175" y="5698875"/>
            <a:ext cx="10354200" cy="3140100"/>
          </a:xfrm>
          <a:prstGeom prst="rect">
            <a:avLst/>
          </a:prstGeom>
          <a:noFill/>
          <a:ln>
            <a:noFill/>
          </a:ln>
        </p:spPr>
        <p:txBody>
          <a:bodyPr spcFirstLastPara="1" wrap="square" lIns="91425" tIns="91425" rIns="91425" bIns="91425" anchor="t" anchorCtr="0">
            <a:spAutoFit/>
          </a:bodyPr>
          <a:lstStyle/>
          <a:p>
            <a:pPr marL="457200" marR="0" lvl="0" indent="-381000" algn="l" rtl="0">
              <a:lnSpc>
                <a:spcPct val="100000"/>
              </a:lnSpc>
              <a:spcBef>
                <a:spcPts val="0"/>
              </a:spcBef>
              <a:spcAft>
                <a:spcPts val="0"/>
              </a:spcAft>
              <a:buClr>
                <a:srgbClr val="F19A00"/>
              </a:buClr>
              <a:buSzPts val="2400"/>
              <a:buFont typeface="Arial"/>
              <a:buChar char="●"/>
            </a:pPr>
            <a:r>
              <a:rPr lang="ca-ES" sz="2400" b="1" i="0" u="sng" strike="noStrike" cap="none">
                <a:solidFill>
                  <a:srgbClr val="FF0000"/>
                </a:solidFill>
                <a:latin typeface="Arial"/>
                <a:ea typeface="Arial"/>
                <a:cs typeface="Arial"/>
                <a:sym typeface="Arial"/>
                <a:hlinkClick r:id="rId4">
                  <a:extLst>
                    <a:ext uri="{A12FA001-AC4F-418D-AE19-62706E023703}">
                      <ahyp:hlinkClr xmlns:ahyp="http://schemas.microsoft.com/office/drawing/2018/hyperlinkcolor" val="tx"/>
                    </a:ext>
                  </a:extLst>
                </a:hlinkClick>
              </a:rPr>
              <a:t>ACORD GOV/91/2023, de 18 d’abril</a:t>
            </a:r>
            <a:r>
              <a:rPr lang="ca-ES" sz="2400" b="0" i="0" u="none" strike="noStrike" cap="none">
                <a:solidFill>
                  <a:srgbClr val="000000"/>
                </a:solidFill>
                <a:latin typeface="Arial"/>
                <a:ea typeface="Arial"/>
                <a:cs typeface="Arial"/>
                <a:sym typeface="Arial"/>
              </a:rPr>
              <a:t>, </a:t>
            </a:r>
            <a:r>
              <a:rPr lang="ca-ES" sz="2400" b="0" i="0" u="none" strike="noStrike" cap="none">
                <a:solidFill>
                  <a:schemeClr val="dk1"/>
                </a:solidFill>
                <a:latin typeface="Arial"/>
                <a:ea typeface="Arial"/>
                <a:cs typeface="Arial"/>
                <a:sym typeface="Arial"/>
              </a:rPr>
              <a:t>pel qual s’estableixen les condicions mínimes per formalitzar els convenis que concretin els plans educatius d’entorn i el finançament de les actuacions relacionades.</a:t>
            </a:r>
            <a:endParaRPr sz="2400" b="0" i="0" u="none" strike="noStrike" cap="none">
              <a:solidFill>
                <a:schemeClr val="dk1"/>
              </a:solidFill>
              <a:latin typeface="Arial"/>
              <a:ea typeface="Arial"/>
              <a:cs typeface="Arial"/>
              <a:sym typeface="Arial"/>
            </a:endParaRPr>
          </a:p>
          <a:p>
            <a:pPr marL="457200" marR="0" lvl="0" indent="-381000" algn="l" rtl="0">
              <a:lnSpc>
                <a:spcPct val="100000"/>
              </a:lnSpc>
              <a:spcBef>
                <a:spcPts val="0"/>
              </a:spcBef>
              <a:spcAft>
                <a:spcPts val="0"/>
              </a:spcAft>
              <a:buClr>
                <a:srgbClr val="F19A00"/>
              </a:buClr>
              <a:buSzPts val="2400"/>
              <a:buFont typeface="Arial"/>
              <a:buChar char="●"/>
            </a:pPr>
            <a:r>
              <a:rPr lang="ca-ES" sz="2400" b="1" i="0" u="none" strike="noStrike" cap="none">
                <a:solidFill>
                  <a:schemeClr val="dk1"/>
                </a:solidFill>
                <a:latin typeface="Arial"/>
                <a:ea typeface="Arial"/>
                <a:cs typeface="Arial"/>
                <a:sym typeface="Arial"/>
              </a:rPr>
              <a:t>Mòdul 1. Dotació ordinària</a:t>
            </a:r>
            <a:endParaRPr sz="2400" b="1" i="0" u="none" strike="noStrike" cap="none">
              <a:solidFill>
                <a:schemeClr val="dk1"/>
              </a:solidFill>
              <a:latin typeface="Arial"/>
              <a:ea typeface="Arial"/>
              <a:cs typeface="Arial"/>
              <a:sym typeface="Arial"/>
            </a:endParaRPr>
          </a:p>
          <a:p>
            <a:pPr marL="457200" marR="0" lvl="0" indent="-381000" algn="l" rtl="0">
              <a:lnSpc>
                <a:spcPct val="100000"/>
              </a:lnSpc>
              <a:spcBef>
                <a:spcPts val="0"/>
              </a:spcBef>
              <a:spcAft>
                <a:spcPts val="0"/>
              </a:spcAft>
              <a:buClr>
                <a:srgbClr val="F19A00"/>
              </a:buClr>
              <a:buSzPts val="2400"/>
              <a:buFont typeface="Arial"/>
              <a:buChar char="●"/>
            </a:pPr>
            <a:r>
              <a:rPr lang="ca-ES" sz="2400" b="1" i="0" u="none" strike="noStrike" cap="none">
                <a:solidFill>
                  <a:schemeClr val="dk1"/>
                </a:solidFill>
                <a:latin typeface="Arial"/>
                <a:ea typeface="Arial"/>
                <a:cs typeface="Arial"/>
                <a:sym typeface="Arial"/>
              </a:rPr>
              <a:t>Mòdul 2. Figures tècniques</a:t>
            </a:r>
            <a:endParaRPr sz="2400" b="1" i="0" u="none" strike="noStrike" cap="none">
              <a:solidFill>
                <a:schemeClr val="dk1"/>
              </a:solidFill>
              <a:latin typeface="Arial"/>
              <a:ea typeface="Arial"/>
              <a:cs typeface="Arial"/>
              <a:sym typeface="Arial"/>
            </a:endParaRPr>
          </a:p>
          <a:p>
            <a:pPr marL="457200" marR="0" lvl="0" indent="-381000" algn="l" rtl="0">
              <a:lnSpc>
                <a:spcPct val="100000"/>
              </a:lnSpc>
              <a:spcBef>
                <a:spcPts val="0"/>
              </a:spcBef>
              <a:spcAft>
                <a:spcPts val="0"/>
              </a:spcAft>
              <a:buClr>
                <a:srgbClr val="F19A00"/>
              </a:buClr>
              <a:buSzPts val="2400"/>
              <a:buFont typeface="Arial"/>
              <a:buChar char="●"/>
            </a:pPr>
            <a:r>
              <a:rPr lang="ca-ES" sz="2400" b="1" i="0" u="none" strike="noStrike" cap="none">
                <a:solidFill>
                  <a:schemeClr val="dk1"/>
                </a:solidFill>
                <a:latin typeface="Arial"/>
                <a:ea typeface="Arial"/>
                <a:cs typeface="Arial"/>
                <a:sym typeface="Arial"/>
              </a:rPr>
              <a:t>Mòdul 3. Mentoria, TSAE i oportunitats educatives més enllà de l’escola</a:t>
            </a:r>
            <a:endParaRPr sz="2400" b="1" i="0" u="none" strike="noStrike" cap="none">
              <a:solidFill>
                <a:schemeClr val="dk1"/>
              </a:solidFill>
              <a:latin typeface="Arial"/>
              <a:ea typeface="Arial"/>
              <a:cs typeface="Arial"/>
              <a:sym typeface="Arial"/>
            </a:endParaRPr>
          </a:p>
          <a:p>
            <a:pPr marL="457200" marR="0" lvl="0" indent="-381000" algn="l" rtl="0">
              <a:lnSpc>
                <a:spcPct val="100000"/>
              </a:lnSpc>
              <a:spcBef>
                <a:spcPts val="0"/>
              </a:spcBef>
              <a:spcAft>
                <a:spcPts val="0"/>
              </a:spcAft>
              <a:buClr>
                <a:srgbClr val="F19A00"/>
              </a:buClr>
              <a:buSzPts val="2400"/>
              <a:buFont typeface="Arial"/>
              <a:buChar char="●"/>
            </a:pPr>
            <a:r>
              <a:rPr lang="ca-ES" sz="2400" b="1" i="0" u="none" strike="noStrike" cap="none">
                <a:solidFill>
                  <a:schemeClr val="dk1"/>
                </a:solidFill>
                <a:latin typeface="Arial"/>
                <a:ea typeface="Arial"/>
                <a:cs typeface="Arial"/>
                <a:sym typeface="Arial"/>
              </a:rPr>
              <a:t>Mòdul 4. Altres</a:t>
            </a:r>
            <a:endParaRPr sz="2400" b="1" i="0" u="none" strike="noStrike" cap="none">
              <a:solidFill>
                <a:srgbClr val="000000"/>
              </a:solidFill>
              <a:latin typeface="Arial"/>
              <a:ea typeface="Arial"/>
              <a:cs typeface="Arial"/>
              <a:sym typeface="Arial"/>
            </a:endParaRPr>
          </a:p>
        </p:txBody>
      </p:sp>
      <p:pic>
        <p:nvPicPr>
          <p:cNvPr id="544" name="Google Shape;544;g2558bbcc1ce_0_693"/>
          <p:cNvPicPr preferRelativeResize="0"/>
          <p:nvPr/>
        </p:nvPicPr>
        <p:blipFill rotWithShape="1">
          <a:blip r:embed="rId5">
            <a:alphaModFix/>
          </a:blip>
          <a:srcRect/>
          <a:stretch/>
        </p:blipFill>
        <p:spPr>
          <a:xfrm>
            <a:off x="13475825" y="9524675"/>
            <a:ext cx="2789791" cy="358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5"/>
          <p:cNvSpPr/>
          <p:nvPr/>
        </p:nvSpPr>
        <p:spPr>
          <a:xfrm>
            <a:off x="1574625" y="1658556"/>
            <a:ext cx="14691000" cy="7658419"/>
          </a:xfrm>
          <a:prstGeom prst="roundRect">
            <a:avLst>
              <a:gd name="adj" fmla="val 4195"/>
            </a:avLst>
          </a:prstGeom>
          <a:solidFill>
            <a:srgbClr val="E6E6E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00" name="Google Shape;100;p5"/>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101" name="Google Shape;101;p5"/>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5"/>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5"/>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5"/>
          <p:cNvSpPr/>
          <p:nvPr/>
        </p:nvSpPr>
        <p:spPr>
          <a:xfrm>
            <a:off x="7633700" y="417900"/>
            <a:ext cx="80616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ca-ES" sz="3200" b="1" i="0" u="none" strike="noStrike" cap="none">
                <a:solidFill>
                  <a:srgbClr val="FFFFFF"/>
                </a:solidFill>
                <a:latin typeface="Arial"/>
                <a:ea typeface="Arial"/>
                <a:cs typeface="Arial"/>
                <a:sym typeface="Arial"/>
              </a:rPr>
              <a:t> Marc</a:t>
            </a:r>
            <a:r>
              <a:rPr lang="ca-ES" sz="3000" b="1" i="0" u="none" strike="noStrike" cap="none">
                <a:solidFill>
                  <a:srgbClr val="FFFFFF"/>
                </a:solidFill>
                <a:latin typeface="Arial"/>
                <a:ea typeface="Arial"/>
                <a:cs typeface="Arial"/>
                <a:sym typeface="Arial"/>
              </a:rPr>
              <a:t> normatiu i documents de referència</a:t>
            </a:r>
            <a:endParaRPr sz="3200" b="1" i="0" u="none" strike="noStrike" cap="none">
              <a:solidFill>
                <a:srgbClr val="FFFFFF"/>
              </a:solidFill>
              <a:latin typeface="Arial"/>
              <a:ea typeface="Arial"/>
              <a:cs typeface="Arial"/>
              <a:sym typeface="Arial"/>
            </a:endParaRPr>
          </a:p>
        </p:txBody>
      </p:sp>
      <p:sp>
        <p:nvSpPr>
          <p:cNvPr id="105" name="Google Shape;105;p5"/>
          <p:cNvSpPr txBox="1"/>
          <p:nvPr/>
        </p:nvSpPr>
        <p:spPr>
          <a:xfrm>
            <a:off x="1847025" y="1943939"/>
            <a:ext cx="14146200" cy="7214755"/>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00000"/>
              </a:lnSpc>
              <a:spcBef>
                <a:spcPts val="0"/>
              </a:spcBef>
              <a:spcAft>
                <a:spcPts val="0"/>
              </a:spcAft>
              <a:buClr>
                <a:srgbClr val="F99605"/>
              </a:buClr>
              <a:buSzPts val="2400"/>
              <a:buFont typeface="Noto Sans Symbols"/>
              <a:buChar char="✔"/>
            </a:pPr>
            <a:r>
              <a:rPr lang="ca-ES" sz="2400" b="1" i="0" u="none" strike="noStrike" cap="none">
                <a:solidFill>
                  <a:srgbClr val="000000"/>
                </a:solidFill>
                <a:latin typeface="Arial"/>
                <a:ea typeface="Arial"/>
                <a:cs typeface="Arial"/>
                <a:sym typeface="Arial"/>
              </a:rPr>
              <a:t>Llei 12/2009, del 10 de juliol, d’educació </a:t>
            </a:r>
            <a:r>
              <a:rPr lang="ca-ES" sz="2400" b="0" i="1" u="none" strike="noStrike" cap="none">
                <a:solidFill>
                  <a:srgbClr val="000000"/>
                </a:solidFill>
                <a:latin typeface="Arial"/>
                <a:ea typeface="Arial"/>
                <a:cs typeface="Arial"/>
                <a:sym typeface="Arial"/>
              </a:rPr>
              <a:t>(art. 40- Plans i programes socieducatius).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endParaRPr sz="2400" b="0" i="1" u="none" strike="noStrike" cap="none">
              <a:solidFill>
                <a:srgbClr val="000000"/>
              </a:solidFill>
              <a:latin typeface="Arial"/>
              <a:ea typeface="Arial"/>
              <a:cs typeface="Arial"/>
              <a:sym typeface="Arial"/>
            </a:endParaRPr>
          </a:p>
          <a:p>
            <a:pPr marL="342900" marR="0" lvl="0" indent="-342900" algn="just" rtl="0">
              <a:lnSpc>
                <a:spcPct val="100000"/>
              </a:lnSpc>
              <a:spcBef>
                <a:spcPts val="0"/>
              </a:spcBef>
              <a:spcAft>
                <a:spcPts val="0"/>
              </a:spcAft>
              <a:buClr>
                <a:srgbClr val="F99605"/>
              </a:buClr>
              <a:buSzPts val="2400"/>
              <a:buFont typeface="Noto Sans Symbols"/>
              <a:buChar char="✔"/>
            </a:pPr>
            <a:r>
              <a:rPr lang="ca-ES" sz="2400" b="1" i="1" u="none" strike="noStrike" cap="none">
                <a:solidFill>
                  <a:schemeClr val="dk1"/>
                </a:solidFill>
                <a:latin typeface="Arial"/>
                <a:ea typeface="Arial"/>
                <a:cs typeface="Arial"/>
                <a:sym typeface="Arial"/>
              </a:rPr>
              <a:t>Actuació 29 de l’àmbit 9 del </a:t>
            </a:r>
            <a:r>
              <a:rPr lang="ca-ES" sz="2400" b="1" i="1"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Pacte contra la segregació escolar.</a:t>
            </a:r>
            <a:endParaRPr sz="2400" b="1" i="0" u="none" strike="noStrike" cap="none">
              <a:solidFill>
                <a:schemeClr val="dk1"/>
              </a:solidFill>
              <a:latin typeface="Arial"/>
              <a:ea typeface="Arial"/>
              <a:cs typeface="Arial"/>
              <a:sym typeface="Arial"/>
            </a:endParaRPr>
          </a:p>
          <a:p>
            <a:pPr marL="342900" marR="0" lvl="0" indent="-342900" algn="just" rtl="0">
              <a:lnSpc>
                <a:spcPct val="100000"/>
              </a:lnSpc>
              <a:spcBef>
                <a:spcPts val="1300"/>
              </a:spcBef>
              <a:spcAft>
                <a:spcPts val="0"/>
              </a:spcAft>
              <a:buClr>
                <a:srgbClr val="F99605"/>
              </a:buClr>
              <a:buSzPts val="2400"/>
              <a:buFont typeface="Arial"/>
              <a:buChar char="✔"/>
            </a:pPr>
            <a:r>
              <a:rPr lang="ca-ES" sz="2400" b="1" i="0" u="sng" strike="noStrike" cap="none">
                <a:solidFill>
                  <a:schemeClr val="hlink"/>
                </a:solidFill>
                <a:latin typeface="Arial"/>
                <a:ea typeface="Arial"/>
                <a:cs typeface="Arial"/>
                <a:sym typeface="Arial"/>
                <a:hlinkClick r:id="rId5"/>
              </a:rPr>
              <a:t>ACORD GOV/91/2023, de 18 d'abril</a:t>
            </a:r>
            <a:r>
              <a:rPr lang="ca-ES" sz="2400" b="1" i="0" u="none" strike="noStrike" cap="none">
                <a:solidFill>
                  <a:schemeClr val="dk1"/>
                </a:solidFill>
                <a:latin typeface="Arial"/>
                <a:ea typeface="Arial"/>
                <a:cs typeface="Arial"/>
                <a:sym typeface="Arial"/>
              </a:rPr>
              <a:t>, </a:t>
            </a:r>
            <a:r>
              <a:rPr lang="ca-ES" sz="2400" b="0" i="0" u="none" strike="noStrike" cap="none">
                <a:solidFill>
                  <a:schemeClr val="dk1"/>
                </a:solidFill>
                <a:latin typeface="Arial"/>
                <a:ea typeface="Arial"/>
                <a:cs typeface="Arial"/>
                <a:sym typeface="Arial"/>
              </a:rPr>
              <a:t>pel qual s'estableixen les condicions mínimes per formalitzar els convenis que concretin els plans educatius d'entorn i el finançament de les actuacions relacionades.</a:t>
            </a:r>
            <a:endParaRPr sz="2400" b="0" i="0" u="none" strike="noStrike" cap="none">
              <a:solidFill>
                <a:srgbClr val="000000"/>
              </a:solidFill>
              <a:latin typeface="Arial"/>
              <a:ea typeface="Arial"/>
              <a:cs typeface="Arial"/>
              <a:sym typeface="Arial"/>
            </a:endParaRPr>
          </a:p>
          <a:p>
            <a:pPr marL="342900" marR="0" lvl="0" indent="-241300" algn="just" rtl="0">
              <a:lnSpc>
                <a:spcPct val="100000"/>
              </a:lnSpc>
              <a:spcBef>
                <a:spcPts val="320"/>
              </a:spcBef>
              <a:spcAft>
                <a:spcPts val="0"/>
              </a:spcAft>
              <a:buClr>
                <a:srgbClr val="C00000"/>
              </a:buClr>
              <a:buSzPts val="1600"/>
              <a:buFont typeface="Noto Sans Symbols"/>
              <a:buNone/>
            </a:pPr>
            <a:endParaRPr sz="2400" b="0" i="1" u="none" strike="noStrike" cap="none">
              <a:solidFill>
                <a:srgbClr val="000000"/>
              </a:solidFill>
              <a:latin typeface="Arial"/>
              <a:ea typeface="Arial"/>
              <a:cs typeface="Arial"/>
              <a:sym typeface="Arial"/>
            </a:endParaRPr>
          </a:p>
          <a:p>
            <a:pPr marL="342900" marR="0" lvl="0" indent="-342900" algn="just" rtl="0">
              <a:lnSpc>
                <a:spcPct val="100000"/>
              </a:lnSpc>
              <a:spcBef>
                <a:spcPts val="320"/>
              </a:spcBef>
              <a:spcAft>
                <a:spcPts val="0"/>
              </a:spcAft>
              <a:buClr>
                <a:srgbClr val="F99605"/>
              </a:buClr>
              <a:buSzPts val="2400"/>
              <a:buFont typeface="Noto Sans Symbols"/>
              <a:buChar char="✔"/>
            </a:pPr>
            <a:r>
              <a:rPr lang="ca-ES" sz="2400" b="1" i="0" u="none" strike="noStrike" cap="none">
                <a:solidFill>
                  <a:srgbClr val="000000"/>
                </a:solidFill>
                <a:latin typeface="Arial"/>
                <a:ea typeface="Arial"/>
                <a:cs typeface="Arial"/>
                <a:sym typeface="Arial"/>
              </a:rPr>
              <a:t>DECRET 102/2010, de 3 d'agost, d'autonomia dels centres educatius (art.4.2 ) </a:t>
            </a:r>
            <a:endParaRPr sz="2200" b="0" i="0" u="none" strike="noStrike" cap="none">
              <a:solidFill>
                <a:srgbClr val="000000"/>
              </a:solidFill>
              <a:latin typeface="Arial"/>
              <a:ea typeface="Arial"/>
              <a:cs typeface="Arial"/>
              <a:sym typeface="Arial"/>
            </a:endParaRPr>
          </a:p>
          <a:p>
            <a:pPr marL="342900" marR="0" lvl="0" indent="-241300" algn="just" rtl="0">
              <a:lnSpc>
                <a:spcPct val="100000"/>
              </a:lnSpc>
              <a:spcBef>
                <a:spcPts val="320"/>
              </a:spcBef>
              <a:spcAft>
                <a:spcPts val="0"/>
              </a:spcAft>
              <a:buClr>
                <a:srgbClr val="C00000"/>
              </a:buClr>
              <a:buSzPts val="1600"/>
              <a:buFont typeface="Noto Sans Symbols"/>
              <a:buNone/>
            </a:pPr>
            <a:endParaRPr sz="2400" b="1" i="0" u="none" strike="noStrike" cap="none">
              <a:solidFill>
                <a:srgbClr val="000000"/>
              </a:solidFill>
              <a:latin typeface="Arial"/>
              <a:ea typeface="Arial"/>
              <a:cs typeface="Arial"/>
              <a:sym typeface="Arial"/>
            </a:endParaRPr>
          </a:p>
          <a:p>
            <a:pPr marL="342900" marR="0" lvl="0" indent="-342900" algn="just" rtl="0">
              <a:lnSpc>
                <a:spcPct val="100000"/>
              </a:lnSpc>
              <a:spcBef>
                <a:spcPts val="320"/>
              </a:spcBef>
              <a:spcAft>
                <a:spcPts val="0"/>
              </a:spcAft>
              <a:buClr>
                <a:srgbClr val="F99605"/>
              </a:buClr>
              <a:buSzPts val="2400"/>
              <a:buFont typeface="Noto Sans Symbols"/>
              <a:buChar char="✔"/>
            </a:pPr>
            <a:r>
              <a:rPr lang="ca-ES" sz="2400" b="1" i="0" u="none" strike="noStrike" cap="none">
                <a:solidFill>
                  <a:srgbClr val="000000"/>
                </a:solidFill>
                <a:latin typeface="Arial"/>
                <a:ea typeface="Arial"/>
                <a:cs typeface="Arial"/>
                <a:sym typeface="Arial"/>
              </a:rPr>
              <a:t>Resolució del Parlament Europeu, de 19 de gener de 2016, sobre el paper del diàleg intercultural, la diversitat cultural i l’educació en la promoció dels valors fonamentals de la UE</a:t>
            </a:r>
            <a:endParaRPr sz="2400" b="0" i="0" u="none" strike="noStrike" cap="none">
              <a:solidFill>
                <a:srgbClr val="000000"/>
              </a:solidFill>
              <a:latin typeface="Arial"/>
              <a:ea typeface="Arial"/>
              <a:cs typeface="Arial"/>
              <a:sym typeface="Arial"/>
            </a:endParaRPr>
          </a:p>
          <a:p>
            <a:pPr marL="342900" marR="0" lvl="0" indent="-241300" algn="just" rtl="0">
              <a:lnSpc>
                <a:spcPct val="100000"/>
              </a:lnSpc>
              <a:spcBef>
                <a:spcPts val="320"/>
              </a:spcBef>
              <a:spcAft>
                <a:spcPts val="0"/>
              </a:spcAft>
              <a:buClr>
                <a:srgbClr val="C00000"/>
              </a:buClr>
              <a:buSzPts val="1600"/>
              <a:buFont typeface="Noto Sans Symbols"/>
              <a:buNone/>
            </a:pPr>
            <a:endParaRPr sz="2400" b="1" i="0" u="none" strike="noStrike" cap="none">
              <a:solidFill>
                <a:srgbClr val="000000"/>
              </a:solidFill>
              <a:latin typeface="Arial"/>
              <a:ea typeface="Arial"/>
              <a:cs typeface="Arial"/>
              <a:sym typeface="Arial"/>
            </a:endParaRPr>
          </a:p>
          <a:p>
            <a:pPr marL="342900" marR="0" lvl="0" indent="-342900" algn="just" rtl="0">
              <a:lnSpc>
                <a:spcPct val="100000"/>
              </a:lnSpc>
              <a:spcBef>
                <a:spcPts val="320"/>
              </a:spcBef>
              <a:spcAft>
                <a:spcPts val="0"/>
              </a:spcAft>
              <a:buClr>
                <a:srgbClr val="F99605"/>
              </a:buClr>
              <a:buSzPts val="2400"/>
              <a:buFont typeface="Noto Sans Symbols"/>
              <a:buChar char="✔"/>
            </a:pPr>
            <a:r>
              <a:rPr lang="ca-ES" sz="2400" b="1"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Pla de Govern de la XIV Legislatura</a:t>
            </a:r>
            <a:r>
              <a:rPr lang="ca-ES" sz="2400" b="1" i="0" u="none" strike="noStrike" cap="none">
                <a:solidFill>
                  <a:srgbClr val="000000"/>
                </a:solidFill>
                <a:latin typeface="Arial"/>
                <a:ea typeface="Arial"/>
                <a:cs typeface="Arial"/>
                <a:sym typeface="Arial"/>
              </a:rPr>
              <a:t>.</a:t>
            </a:r>
            <a:r>
              <a:rPr lang="ca-ES" sz="2400" b="0" i="0" u="none" strike="noStrike" cap="none">
                <a:solidFill>
                  <a:srgbClr val="000000"/>
                </a:solidFill>
                <a:latin typeface="Arial"/>
                <a:ea typeface="Arial"/>
                <a:cs typeface="Arial"/>
                <a:sym typeface="Arial"/>
              </a:rPr>
              <a:t> (Punt 2.2.1. Potenciar l'educació inclusiva i la igualtat d’oportunitats de tot l’alumnat)</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32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342900" marR="0" lvl="0" indent="-342900" algn="just" rtl="0">
              <a:lnSpc>
                <a:spcPct val="100000"/>
              </a:lnSpc>
              <a:spcBef>
                <a:spcPts val="320"/>
              </a:spcBef>
              <a:spcAft>
                <a:spcPts val="0"/>
              </a:spcAft>
              <a:buClr>
                <a:srgbClr val="F99605"/>
              </a:buClr>
              <a:buSzPts val="2400"/>
              <a:buFont typeface="Noto Sans Symbols"/>
              <a:buChar char="✔"/>
            </a:pPr>
            <a:r>
              <a:rPr lang="ca-ES" sz="2400" b="0" i="0" u="none" strike="noStrike" cap="none">
                <a:solidFill>
                  <a:srgbClr val="000000"/>
                </a:solidFill>
                <a:latin typeface="Arial"/>
                <a:ea typeface="Arial"/>
                <a:cs typeface="Arial"/>
                <a:sym typeface="Arial"/>
              </a:rPr>
              <a:t>Línies estratègiques del Departament d’Educació. </a:t>
            </a:r>
            <a:r>
              <a:rPr lang="ca-ES" sz="2400" b="1" i="0" u="none" strike="noStrike" cap="none">
                <a:solidFill>
                  <a:srgbClr val="000000"/>
                </a:solidFill>
                <a:latin typeface="Arial"/>
                <a:ea typeface="Arial"/>
                <a:cs typeface="Arial"/>
                <a:sym typeface="Arial"/>
              </a:rPr>
              <a:t>Pla de millora d’oportunitats educatives (PMOE) </a:t>
            </a:r>
            <a:r>
              <a:rPr lang="ca-ES" sz="2400" b="0" i="0" u="none" strike="noStrike" cap="none">
                <a:solidFill>
                  <a:srgbClr val="000000"/>
                </a:solidFill>
                <a:latin typeface="Arial"/>
                <a:ea typeface="Arial"/>
                <a:cs typeface="Arial"/>
                <a:sym typeface="Arial"/>
              </a:rPr>
              <a:t>Resolució </a:t>
            </a:r>
            <a:r>
              <a:rPr lang="ca-ES" sz="2400" b="0" i="0" u="none" strike="noStrike" cap="none">
                <a:solidFill>
                  <a:srgbClr val="4A4A4A"/>
                </a:solidFill>
                <a:latin typeface="Roboto"/>
                <a:ea typeface="Roboto"/>
                <a:cs typeface="Roboto"/>
                <a:sym typeface="Roboto"/>
              </a:rPr>
              <a:t>EDU/1931/2022, de 17 de juny</a:t>
            </a:r>
            <a:endParaRPr sz="1400" b="0" i="0" u="none" strike="noStrike" cap="none">
              <a:solidFill>
                <a:srgbClr val="000000"/>
              </a:solidFill>
              <a:latin typeface="Arial"/>
              <a:ea typeface="Arial"/>
              <a:cs typeface="Arial"/>
              <a:sym typeface="Arial"/>
            </a:endParaRPr>
          </a:p>
        </p:txBody>
      </p:sp>
      <p:pic>
        <p:nvPicPr>
          <p:cNvPr id="106" name="Google Shape;106;p5"/>
          <p:cNvPicPr preferRelativeResize="0"/>
          <p:nvPr/>
        </p:nvPicPr>
        <p:blipFill rotWithShape="1">
          <a:blip r:embed="rId7">
            <a:alphaModFix/>
          </a:blip>
          <a:srcRect/>
          <a:stretch/>
        </p:blipFill>
        <p:spPr>
          <a:xfrm>
            <a:off x="13475825" y="9524675"/>
            <a:ext cx="2789791" cy="358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g1e83b0cb85a_0_62"/>
          <p:cNvSpPr/>
          <p:nvPr/>
        </p:nvSpPr>
        <p:spPr>
          <a:xfrm>
            <a:off x="3071175" y="3182200"/>
            <a:ext cx="6408600" cy="5745600"/>
          </a:xfrm>
          <a:prstGeom prst="triangle">
            <a:avLst>
              <a:gd name="adj" fmla="val 50000"/>
            </a:avLst>
          </a:prstGeom>
          <a:solidFill>
            <a:srgbClr val="F19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g1e83b0cb85a_0_62"/>
          <p:cNvSpPr/>
          <p:nvPr/>
        </p:nvSpPr>
        <p:spPr>
          <a:xfrm>
            <a:off x="3362775" y="4068650"/>
            <a:ext cx="8952300" cy="1052400"/>
          </a:xfrm>
          <a:prstGeom prst="roundRect">
            <a:avLst>
              <a:gd name="adj" fmla="val 15700"/>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ca-ES" sz="2400" b="1" i="0" u="none" strike="noStrike" cap="none">
                <a:solidFill>
                  <a:schemeClr val="dk1"/>
                </a:solidFill>
                <a:latin typeface="Arial"/>
                <a:ea typeface="Arial"/>
                <a:cs typeface="Arial"/>
                <a:sym typeface="Arial"/>
              </a:rPr>
              <a:t>Participació a les sessions de la CRI</a:t>
            </a:r>
            <a:endParaRPr sz="2400" b="1" i="0" u="none" strike="noStrike" cap="none">
              <a:solidFill>
                <a:srgbClr val="000000"/>
              </a:solidFill>
              <a:latin typeface="Arial"/>
              <a:ea typeface="Arial"/>
              <a:cs typeface="Arial"/>
              <a:sym typeface="Arial"/>
            </a:endParaRPr>
          </a:p>
        </p:txBody>
      </p:sp>
      <p:pic>
        <p:nvPicPr>
          <p:cNvPr id="552" name="Google Shape;552;g1e83b0cb85a_0_62"/>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553" name="Google Shape;553;g1e83b0cb85a_0_62"/>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g1e83b0cb85a_0_62"/>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g1e83b0cb85a_0_62"/>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g1e83b0cb85a_0_62"/>
          <p:cNvSpPr/>
          <p:nvPr/>
        </p:nvSpPr>
        <p:spPr>
          <a:xfrm>
            <a:off x="11523725" y="417900"/>
            <a:ext cx="41715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ca-ES" sz="3000" b="1" i="0" u="none" strike="noStrike" cap="none">
                <a:solidFill>
                  <a:schemeClr val="lt1"/>
                </a:solidFill>
                <a:latin typeface="Arial"/>
                <a:ea typeface="Arial"/>
                <a:cs typeface="Arial"/>
                <a:sym typeface="Arial"/>
              </a:rPr>
              <a:t>      RECURSOS</a:t>
            </a:r>
            <a:endParaRPr sz="3900" b="1" i="0" u="none" strike="noStrike" cap="none">
              <a:solidFill>
                <a:srgbClr val="FFFFFF"/>
              </a:solidFill>
              <a:latin typeface="Arial"/>
              <a:ea typeface="Arial"/>
              <a:cs typeface="Arial"/>
              <a:sym typeface="Arial"/>
            </a:endParaRPr>
          </a:p>
        </p:txBody>
      </p:sp>
      <p:sp>
        <p:nvSpPr>
          <p:cNvPr id="557" name="Google Shape;557;g1e83b0cb85a_0_62"/>
          <p:cNvSpPr/>
          <p:nvPr/>
        </p:nvSpPr>
        <p:spPr>
          <a:xfrm>
            <a:off x="2971350" y="1396325"/>
            <a:ext cx="84732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ca-ES" sz="2400" b="1" i="0" u="none" strike="noStrike" cap="none">
                <a:solidFill>
                  <a:schemeClr val="lt1"/>
                </a:solidFill>
                <a:latin typeface="Arial"/>
                <a:ea typeface="Arial"/>
                <a:cs typeface="Arial"/>
                <a:sym typeface="Arial"/>
              </a:rPr>
              <a:t>   LA INSPECCIÓ AGENT CLAU EN EL PEE</a:t>
            </a:r>
            <a:endParaRPr sz="2400" b="1" i="0" u="none" strike="noStrike" cap="none">
              <a:solidFill>
                <a:srgbClr val="FFFFFF"/>
              </a:solidFill>
              <a:latin typeface="Arial"/>
              <a:ea typeface="Arial"/>
              <a:cs typeface="Arial"/>
              <a:sym typeface="Arial"/>
            </a:endParaRPr>
          </a:p>
        </p:txBody>
      </p:sp>
      <p:sp>
        <p:nvSpPr>
          <p:cNvPr id="558" name="Google Shape;558;g1e83b0cb85a_0_62"/>
          <p:cNvSpPr/>
          <p:nvPr/>
        </p:nvSpPr>
        <p:spPr>
          <a:xfrm>
            <a:off x="3362775" y="5596600"/>
            <a:ext cx="8952300" cy="1052400"/>
          </a:xfrm>
          <a:prstGeom prst="roundRect">
            <a:avLst>
              <a:gd name="adj" fmla="val 15700"/>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ca-ES" sz="2400" b="1" i="0" u="none" strike="noStrike" cap="none">
                <a:solidFill>
                  <a:schemeClr val="dk1"/>
                </a:solidFill>
                <a:latin typeface="Arial"/>
                <a:ea typeface="Arial"/>
                <a:cs typeface="Arial"/>
                <a:sym typeface="Arial"/>
              </a:rPr>
              <a:t>Participació en la selecció de professionals</a:t>
            </a:r>
            <a:endParaRPr sz="2400" b="1" i="0" u="none" strike="noStrike" cap="none">
              <a:solidFill>
                <a:srgbClr val="000000"/>
              </a:solidFill>
              <a:latin typeface="Arial"/>
              <a:ea typeface="Arial"/>
              <a:cs typeface="Arial"/>
              <a:sym typeface="Arial"/>
            </a:endParaRPr>
          </a:p>
        </p:txBody>
      </p:sp>
      <p:sp>
        <p:nvSpPr>
          <p:cNvPr id="559" name="Google Shape;559;g1e83b0cb85a_0_62"/>
          <p:cNvSpPr/>
          <p:nvPr/>
        </p:nvSpPr>
        <p:spPr>
          <a:xfrm>
            <a:off x="3362775" y="7138875"/>
            <a:ext cx="8952300" cy="1052400"/>
          </a:xfrm>
          <a:prstGeom prst="roundRect">
            <a:avLst>
              <a:gd name="adj" fmla="val 15700"/>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ca-ES" sz="2400" b="1" i="0" u="none" strike="noStrike" cap="none">
                <a:solidFill>
                  <a:schemeClr val="dk1"/>
                </a:solidFill>
                <a:latin typeface="Arial"/>
                <a:ea typeface="Arial"/>
                <a:cs typeface="Arial"/>
                <a:sym typeface="Arial"/>
              </a:rPr>
              <a:t>Vistiplau a les modificacions del pla anual</a:t>
            </a:r>
            <a:endParaRPr sz="2400" b="1" i="0" u="none" strike="noStrike" cap="none">
              <a:solidFill>
                <a:srgbClr val="000000"/>
              </a:solidFill>
              <a:latin typeface="Arial"/>
              <a:ea typeface="Arial"/>
              <a:cs typeface="Arial"/>
              <a:sym typeface="Arial"/>
            </a:endParaRPr>
          </a:p>
        </p:txBody>
      </p:sp>
      <p:sp>
        <p:nvSpPr>
          <p:cNvPr id="560" name="Google Shape;560;g1e83b0cb85a_0_62"/>
          <p:cNvSpPr txBox="1"/>
          <p:nvPr/>
        </p:nvSpPr>
        <p:spPr>
          <a:xfrm>
            <a:off x="2971352" y="2400700"/>
            <a:ext cx="10442400" cy="461700"/>
          </a:xfrm>
          <a:prstGeom prst="rect">
            <a:avLst/>
          </a:prstGeom>
          <a:noFill/>
          <a:ln>
            <a:noFill/>
          </a:ln>
        </p:spPr>
        <p:txBody>
          <a:bodyPr spcFirstLastPara="1" wrap="square" lIns="91425" tIns="45700" rIns="91425" bIns="45700" anchor="t" anchorCtr="0">
            <a:spAutoFit/>
          </a:bodyPr>
          <a:lstStyle/>
          <a:p>
            <a:pPr marL="85725" marR="0" lvl="0" indent="0" algn="l" rtl="0">
              <a:lnSpc>
                <a:spcPct val="100000"/>
              </a:lnSpc>
              <a:spcBef>
                <a:spcPts val="0"/>
              </a:spcBef>
              <a:spcAft>
                <a:spcPts val="0"/>
              </a:spcAft>
              <a:buClr>
                <a:srgbClr val="000000"/>
              </a:buClr>
              <a:buSzPts val="2400"/>
              <a:buFont typeface="Arial"/>
              <a:buNone/>
            </a:pPr>
            <a:r>
              <a:rPr lang="ca-ES" sz="2400" b="1" i="0" u="none" strike="noStrike" cap="none">
                <a:solidFill>
                  <a:srgbClr val="000000"/>
                </a:solidFill>
                <a:latin typeface="Arial"/>
                <a:ea typeface="Arial"/>
                <a:cs typeface="Arial"/>
                <a:sym typeface="Arial"/>
              </a:rPr>
              <a:t>En el marc de la COMISSIÓ REPRESENTATIVA INSTITUCIONAL (CRI)</a:t>
            </a:r>
            <a:endParaRPr sz="2400" b="0" i="0" u="none" strike="noStrike" cap="none">
              <a:solidFill>
                <a:srgbClr val="000000"/>
              </a:solidFill>
              <a:latin typeface="Arial"/>
              <a:ea typeface="Arial"/>
              <a:cs typeface="Arial"/>
              <a:sym typeface="Arial"/>
            </a:endParaRPr>
          </a:p>
        </p:txBody>
      </p:sp>
      <p:pic>
        <p:nvPicPr>
          <p:cNvPr id="561" name="Google Shape;561;g1e83b0cb85a_0_62"/>
          <p:cNvPicPr preferRelativeResize="0"/>
          <p:nvPr/>
        </p:nvPicPr>
        <p:blipFill rotWithShape="1">
          <a:blip r:embed="rId4">
            <a:alphaModFix/>
          </a:blip>
          <a:srcRect/>
          <a:stretch/>
        </p:blipFill>
        <p:spPr>
          <a:xfrm>
            <a:off x="13475825" y="9524675"/>
            <a:ext cx="2789791" cy="358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g1e83b0cb85a_0_84"/>
          <p:cNvSpPr/>
          <p:nvPr/>
        </p:nvSpPr>
        <p:spPr>
          <a:xfrm>
            <a:off x="3071175" y="3182200"/>
            <a:ext cx="6408600" cy="5745600"/>
          </a:xfrm>
          <a:prstGeom prst="triangle">
            <a:avLst>
              <a:gd name="adj" fmla="val 50000"/>
            </a:avLst>
          </a:prstGeom>
          <a:solidFill>
            <a:srgbClr val="F19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g1e83b0cb85a_0_84"/>
          <p:cNvSpPr/>
          <p:nvPr/>
        </p:nvSpPr>
        <p:spPr>
          <a:xfrm>
            <a:off x="3362775" y="3840050"/>
            <a:ext cx="8952300" cy="836700"/>
          </a:xfrm>
          <a:prstGeom prst="roundRect">
            <a:avLst>
              <a:gd name="adj" fmla="val 15700"/>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ca-ES" sz="2400" b="1" i="0" u="none" strike="noStrike" cap="none">
                <a:solidFill>
                  <a:schemeClr val="dk1"/>
                </a:solidFill>
                <a:latin typeface="Arial"/>
                <a:ea typeface="Arial"/>
                <a:cs typeface="Arial"/>
                <a:sym typeface="Arial"/>
              </a:rPr>
              <a:t>Supervisió del pla anual i seguiment de la implementació</a:t>
            </a:r>
            <a:endParaRPr sz="2400" b="1" i="0" u="none" strike="noStrike" cap="none">
              <a:solidFill>
                <a:srgbClr val="000000"/>
              </a:solidFill>
              <a:latin typeface="Arial"/>
              <a:ea typeface="Arial"/>
              <a:cs typeface="Arial"/>
              <a:sym typeface="Arial"/>
            </a:endParaRPr>
          </a:p>
        </p:txBody>
      </p:sp>
      <p:pic>
        <p:nvPicPr>
          <p:cNvPr id="569" name="Google Shape;569;g1e83b0cb85a_0_84"/>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570" name="Google Shape;570;g1e83b0cb85a_0_84"/>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g1e83b0cb85a_0_84"/>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g1e83b0cb85a_0_84"/>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3" name="Google Shape;573;g1e83b0cb85a_0_84"/>
          <p:cNvSpPr/>
          <p:nvPr/>
        </p:nvSpPr>
        <p:spPr>
          <a:xfrm>
            <a:off x="11523725" y="417900"/>
            <a:ext cx="41715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ca-ES" sz="3000" b="1" i="0" u="none" strike="noStrike" cap="none">
                <a:solidFill>
                  <a:schemeClr val="lt1"/>
                </a:solidFill>
                <a:latin typeface="Arial"/>
                <a:ea typeface="Arial"/>
                <a:cs typeface="Arial"/>
                <a:sym typeface="Arial"/>
              </a:rPr>
              <a:t>      RECURSOS</a:t>
            </a:r>
            <a:endParaRPr sz="3900" b="1" i="0" u="none" strike="noStrike" cap="none">
              <a:solidFill>
                <a:srgbClr val="FFFFFF"/>
              </a:solidFill>
              <a:latin typeface="Arial"/>
              <a:ea typeface="Arial"/>
              <a:cs typeface="Arial"/>
              <a:sym typeface="Arial"/>
            </a:endParaRPr>
          </a:p>
        </p:txBody>
      </p:sp>
      <p:sp>
        <p:nvSpPr>
          <p:cNvPr id="574" name="Google Shape;574;g1e83b0cb85a_0_84"/>
          <p:cNvSpPr/>
          <p:nvPr/>
        </p:nvSpPr>
        <p:spPr>
          <a:xfrm>
            <a:off x="2971350" y="1396325"/>
            <a:ext cx="84732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ca-ES" sz="2400" b="1" i="0" u="none" strike="noStrike" cap="none">
                <a:solidFill>
                  <a:schemeClr val="lt1"/>
                </a:solidFill>
                <a:latin typeface="Arial"/>
                <a:ea typeface="Arial"/>
                <a:cs typeface="Arial"/>
                <a:sym typeface="Arial"/>
              </a:rPr>
              <a:t>   LA INSPECCIÓ AGENT CLAU EN EL PEE</a:t>
            </a:r>
            <a:endParaRPr sz="2400" b="1" i="0" u="none" strike="noStrike" cap="none">
              <a:solidFill>
                <a:srgbClr val="FFFFFF"/>
              </a:solidFill>
              <a:latin typeface="Arial"/>
              <a:ea typeface="Arial"/>
              <a:cs typeface="Arial"/>
              <a:sym typeface="Arial"/>
            </a:endParaRPr>
          </a:p>
        </p:txBody>
      </p:sp>
      <p:sp>
        <p:nvSpPr>
          <p:cNvPr id="575" name="Google Shape;575;g1e83b0cb85a_0_84"/>
          <p:cNvSpPr/>
          <p:nvPr/>
        </p:nvSpPr>
        <p:spPr>
          <a:xfrm>
            <a:off x="3362775" y="4812381"/>
            <a:ext cx="8952300" cy="836700"/>
          </a:xfrm>
          <a:prstGeom prst="roundRect">
            <a:avLst>
              <a:gd name="adj" fmla="val 15700"/>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ca-ES" sz="2400" b="1" i="0" u="none" strike="noStrike" cap="none">
                <a:solidFill>
                  <a:schemeClr val="dk1"/>
                </a:solidFill>
                <a:latin typeface="Arial"/>
                <a:ea typeface="Arial"/>
                <a:cs typeface="Arial"/>
                <a:sym typeface="Arial"/>
              </a:rPr>
              <a:t>Impuls de la participació dels centres al PEE</a:t>
            </a:r>
            <a:endParaRPr sz="2400" b="1" i="0" u="none" strike="noStrike" cap="none">
              <a:solidFill>
                <a:srgbClr val="000000"/>
              </a:solidFill>
              <a:latin typeface="Arial"/>
              <a:ea typeface="Arial"/>
              <a:cs typeface="Arial"/>
              <a:sym typeface="Arial"/>
            </a:endParaRPr>
          </a:p>
        </p:txBody>
      </p:sp>
      <p:sp>
        <p:nvSpPr>
          <p:cNvPr id="576" name="Google Shape;576;g1e83b0cb85a_0_84"/>
          <p:cNvSpPr/>
          <p:nvPr/>
        </p:nvSpPr>
        <p:spPr>
          <a:xfrm>
            <a:off x="3362775" y="5796099"/>
            <a:ext cx="8952300" cy="836700"/>
          </a:xfrm>
          <a:prstGeom prst="roundRect">
            <a:avLst>
              <a:gd name="adj" fmla="val 15700"/>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ca-ES" sz="2400" b="1" i="0" u="none" strike="noStrike" cap="none">
                <a:solidFill>
                  <a:schemeClr val="dk1"/>
                </a:solidFill>
                <a:latin typeface="Arial"/>
                <a:ea typeface="Arial"/>
                <a:cs typeface="Arial"/>
                <a:sym typeface="Arial"/>
              </a:rPr>
              <a:t>Facilitació de la coordinació dels diferents professionals</a:t>
            </a:r>
            <a:endParaRPr sz="2400" b="1" i="0" u="none" strike="noStrike" cap="none">
              <a:solidFill>
                <a:srgbClr val="000000"/>
              </a:solidFill>
              <a:latin typeface="Arial"/>
              <a:ea typeface="Arial"/>
              <a:cs typeface="Arial"/>
              <a:sym typeface="Arial"/>
            </a:endParaRPr>
          </a:p>
        </p:txBody>
      </p:sp>
      <p:sp>
        <p:nvSpPr>
          <p:cNvPr id="577" name="Google Shape;577;g1e83b0cb85a_0_84"/>
          <p:cNvSpPr txBox="1"/>
          <p:nvPr/>
        </p:nvSpPr>
        <p:spPr>
          <a:xfrm>
            <a:off x="2971352" y="2400700"/>
            <a:ext cx="10442400" cy="461700"/>
          </a:xfrm>
          <a:prstGeom prst="rect">
            <a:avLst/>
          </a:prstGeom>
          <a:noFill/>
          <a:ln>
            <a:noFill/>
          </a:ln>
        </p:spPr>
        <p:txBody>
          <a:bodyPr spcFirstLastPara="1" wrap="square" lIns="91425" tIns="45700" rIns="91425" bIns="45700" anchor="t" anchorCtr="0">
            <a:spAutoFit/>
          </a:bodyPr>
          <a:lstStyle/>
          <a:p>
            <a:pPr marL="85725" marR="0" lvl="0" indent="0" algn="l" rtl="0">
              <a:lnSpc>
                <a:spcPct val="100000"/>
              </a:lnSpc>
              <a:spcBef>
                <a:spcPts val="0"/>
              </a:spcBef>
              <a:spcAft>
                <a:spcPts val="0"/>
              </a:spcAft>
              <a:buClr>
                <a:schemeClr val="dk1"/>
              </a:buClr>
              <a:buSzPts val="1300"/>
              <a:buFont typeface="Arial"/>
              <a:buNone/>
            </a:pPr>
            <a:r>
              <a:rPr lang="ca-ES" sz="2400" b="1" i="0" u="none" strike="noStrike" cap="none">
                <a:solidFill>
                  <a:schemeClr val="dk1"/>
                </a:solidFill>
                <a:latin typeface="Arial"/>
                <a:ea typeface="Arial"/>
                <a:cs typeface="Arial"/>
                <a:sym typeface="Arial"/>
              </a:rPr>
              <a:t>En el marc de la supervisió, assessorament i avaluació</a:t>
            </a:r>
            <a:endParaRPr sz="2400" b="0" i="0" u="none" strike="noStrike" cap="none">
              <a:solidFill>
                <a:srgbClr val="000000"/>
              </a:solidFill>
              <a:latin typeface="Arial"/>
              <a:ea typeface="Arial"/>
              <a:cs typeface="Arial"/>
              <a:sym typeface="Arial"/>
            </a:endParaRPr>
          </a:p>
        </p:txBody>
      </p:sp>
      <p:sp>
        <p:nvSpPr>
          <p:cNvPr id="578" name="Google Shape;578;g1e83b0cb85a_0_84"/>
          <p:cNvSpPr/>
          <p:nvPr/>
        </p:nvSpPr>
        <p:spPr>
          <a:xfrm>
            <a:off x="3362775" y="6779817"/>
            <a:ext cx="8952300" cy="836700"/>
          </a:xfrm>
          <a:prstGeom prst="roundRect">
            <a:avLst>
              <a:gd name="adj" fmla="val 15700"/>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ca-ES" sz="2400" b="1" i="0" u="none" strike="noStrike" cap="none">
                <a:solidFill>
                  <a:schemeClr val="dk1"/>
                </a:solidFill>
                <a:latin typeface="Arial"/>
                <a:ea typeface="Arial"/>
                <a:cs typeface="Arial"/>
                <a:sym typeface="Arial"/>
              </a:rPr>
              <a:t>Participació en la definició d’un espai educatiu comú</a:t>
            </a:r>
            <a:endParaRPr sz="2400" b="1" i="0" u="none" strike="noStrike" cap="none">
              <a:solidFill>
                <a:srgbClr val="000000"/>
              </a:solidFill>
              <a:latin typeface="Arial"/>
              <a:ea typeface="Arial"/>
              <a:cs typeface="Arial"/>
              <a:sym typeface="Arial"/>
            </a:endParaRPr>
          </a:p>
        </p:txBody>
      </p:sp>
      <p:sp>
        <p:nvSpPr>
          <p:cNvPr id="579" name="Google Shape;579;g1e83b0cb85a_0_84"/>
          <p:cNvSpPr/>
          <p:nvPr/>
        </p:nvSpPr>
        <p:spPr>
          <a:xfrm>
            <a:off x="3362775" y="7763542"/>
            <a:ext cx="8952300" cy="836700"/>
          </a:xfrm>
          <a:prstGeom prst="roundRect">
            <a:avLst>
              <a:gd name="adj" fmla="val 15700"/>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dk1"/>
              </a:buClr>
              <a:buSzPts val="2400"/>
              <a:buFont typeface="Arial"/>
              <a:buNone/>
            </a:pPr>
            <a:r>
              <a:rPr lang="ca-ES" sz="2400" b="1" i="0" u="none" strike="noStrike" cap="none">
                <a:solidFill>
                  <a:schemeClr val="dk1"/>
                </a:solidFill>
                <a:latin typeface="Arial"/>
                <a:ea typeface="Arial"/>
                <a:cs typeface="Arial"/>
                <a:sym typeface="Arial"/>
              </a:rPr>
              <a:t>Foment de la mirada comunitària en educació</a:t>
            </a:r>
            <a:endParaRPr sz="2400" b="1" i="0" u="none" strike="noStrike" cap="none">
              <a:solidFill>
                <a:srgbClr val="000000"/>
              </a:solidFill>
              <a:latin typeface="Arial"/>
              <a:ea typeface="Arial"/>
              <a:cs typeface="Arial"/>
              <a:sym typeface="Arial"/>
            </a:endParaRPr>
          </a:p>
        </p:txBody>
      </p:sp>
      <p:pic>
        <p:nvPicPr>
          <p:cNvPr id="580" name="Google Shape;580;g1e83b0cb85a_0_84"/>
          <p:cNvPicPr preferRelativeResize="0"/>
          <p:nvPr/>
        </p:nvPicPr>
        <p:blipFill rotWithShape="1">
          <a:blip r:embed="rId4">
            <a:alphaModFix/>
          </a:blip>
          <a:srcRect/>
          <a:stretch/>
        </p:blipFill>
        <p:spPr>
          <a:xfrm>
            <a:off x="13475825" y="9524675"/>
            <a:ext cx="2789791" cy="358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Google Shape;586;g285cd98f7da_1_109"/>
          <p:cNvSpPr/>
          <p:nvPr/>
        </p:nvSpPr>
        <p:spPr>
          <a:xfrm rot="-5400000">
            <a:off x="9414575" y="1623925"/>
            <a:ext cx="135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7" name="Google Shape;587;g285cd98f7da_1_109"/>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588" name="Google Shape;588;g285cd98f7da_1_109"/>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g285cd98f7da_1_109"/>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g285cd98f7da_1_109"/>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g285cd98f7da_1_109"/>
          <p:cNvSpPr/>
          <p:nvPr/>
        </p:nvSpPr>
        <p:spPr>
          <a:xfrm>
            <a:off x="9120775" y="417900"/>
            <a:ext cx="65745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C00000"/>
              </a:buClr>
              <a:buSzPts val="1500"/>
              <a:buFont typeface="Arial"/>
              <a:buNone/>
            </a:pPr>
            <a:r>
              <a:rPr lang="ca-ES" sz="3000" b="1" i="0" u="none" strike="noStrike" cap="none">
                <a:solidFill>
                  <a:schemeClr val="lt1"/>
                </a:solidFill>
                <a:latin typeface="Arial"/>
                <a:ea typeface="Arial"/>
                <a:cs typeface="Arial"/>
                <a:sym typeface="Arial"/>
              </a:rPr>
              <a:t>      Estructura organitzativa</a:t>
            </a:r>
            <a:endParaRPr sz="3000" b="1" i="0" u="none" strike="noStrike" cap="none">
              <a:solidFill>
                <a:srgbClr val="FFFFFF"/>
              </a:solidFill>
              <a:latin typeface="Arial"/>
              <a:ea typeface="Arial"/>
              <a:cs typeface="Arial"/>
              <a:sym typeface="Arial"/>
            </a:endParaRPr>
          </a:p>
        </p:txBody>
      </p:sp>
      <p:sp>
        <p:nvSpPr>
          <p:cNvPr id="592" name="Google Shape;592;g285cd98f7da_1_109"/>
          <p:cNvSpPr/>
          <p:nvPr/>
        </p:nvSpPr>
        <p:spPr>
          <a:xfrm>
            <a:off x="3232375" y="1492828"/>
            <a:ext cx="11535900" cy="7799100"/>
          </a:xfrm>
          <a:prstGeom prst="roundRect">
            <a:avLst>
              <a:gd name="adj" fmla="val 3868"/>
            </a:avLst>
          </a:prstGeom>
          <a:solidFill>
            <a:srgbClr val="F19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C00000"/>
              </a:buClr>
              <a:buSzPts val="1500"/>
              <a:buFont typeface="Arial"/>
              <a:buNone/>
            </a:pPr>
            <a:endParaRPr sz="2400" b="1" i="0" u="none" strike="noStrike" cap="none">
              <a:solidFill>
                <a:srgbClr val="FFFFFF"/>
              </a:solidFill>
              <a:latin typeface="Arial"/>
              <a:ea typeface="Arial"/>
              <a:cs typeface="Arial"/>
              <a:sym typeface="Arial"/>
            </a:endParaRPr>
          </a:p>
        </p:txBody>
      </p:sp>
      <p:graphicFrame>
        <p:nvGraphicFramePr>
          <p:cNvPr id="593" name="Google Shape;593;g285cd98f7da_1_109"/>
          <p:cNvGraphicFramePr/>
          <p:nvPr/>
        </p:nvGraphicFramePr>
        <p:xfrm>
          <a:off x="3547625" y="1699205"/>
          <a:ext cx="3000000" cy="3000000"/>
        </p:xfrm>
        <a:graphic>
          <a:graphicData uri="http://schemas.openxmlformats.org/drawingml/2006/table">
            <a:tbl>
              <a:tblPr>
                <a:noFill/>
                <a:tableStyleId>{7D9DB1E6-8493-4557-AC85-00C6621749B2}</a:tableStyleId>
              </a:tblPr>
              <a:tblGrid>
                <a:gridCol w="2837425">
                  <a:extLst>
                    <a:ext uri="{9D8B030D-6E8A-4147-A177-3AD203B41FA5}">
                      <a16:colId xmlns:a16="http://schemas.microsoft.com/office/drawing/2014/main" val="20000"/>
                    </a:ext>
                  </a:extLst>
                </a:gridCol>
                <a:gridCol w="4096200">
                  <a:extLst>
                    <a:ext uri="{9D8B030D-6E8A-4147-A177-3AD203B41FA5}">
                      <a16:colId xmlns:a16="http://schemas.microsoft.com/office/drawing/2014/main" val="20001"/>
                    </a:ext>
                  </a:extLst>
                </a:gridCol>
                <a:gridCol w="3971775">
                  <a:extLst>
                    <a:ext uri="{9D8B030D-6E8A-4147-A177-3AD203B41FA5}">
                      <a16:colId xmlns:a16="http://schemas.microsoft.com/office/drawing/2014/main" val="20002"/>
                    </a:ext>
                  </a:extLst>
                </a:gridCol>
              </a:tblGrid>
              <a:tr h="61620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solidFill>
                          <a:srgbClr val="000000"/>
                        </a:solidFill>
                        <a:latin typeface="Arial"/>
                        <a:ea typeface="Arial"/>
                        <a:cs typeface="Arial"/>
                        <a:sym typeface="Arial"/>
                      </a:endParaRPr>
                    </a:p>
                  </a:txBody>
                  <a:tcPr marL="68575" marR="68575" marT="34275" marB="3427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727070"/>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ca-ES" sz="2400" b="1" i="0" u="none" strike="noStrike" cap="none">
                          <a:solidFill>
                            <a:srgbClr val="FFFFFF"/>
                          </a:solidFill>
                          <a:latin typeface="Calibri"/>
                          <a:ea typeface="Calibri"/>
                          <a:cs typeface="Calibri"/>
                          <a:sym typeface="Calibri"/>
                        </a:rPr>
                        <a:t>Comissió</a:t>
                      </a:r>
                      <a:endParaRPr sz="2400" u="none" strike="noStrike" cap="none"/>
                    </a:p>
                  </a:txBody>
                  <a:tcPr marL="68575" marR="68575" marT="34275" marB="3427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727070"/>
                    </a:solidFill>
                  </a:tcPr>
                </a:tc>
                <a:tc>
                  <a:txBody>
                    <a:bodyPr/>
                    <a:lstStyle/>
                    <a:p>
                      <a:pPr marL="0" marR="0" lvl="0" indent="0" algn="ctr" rtl="0">
                        <a:lnSpc>
                          <a:spcPct val="100000"/>
                        </a:lnSpc>
                        <a:spcBef>
                          <a:spcPts val="0"/>
                        </a:spcBef>
                        <a:spcAft>
                          <a:spcPts val="0"/>
                        </a:spcAft>
                        <a:buClr>
                          <a:srgbClr val="FFFFFF"/>
                        </a:buClr>
                        <a:buSzPts val="1400"/>
                        <a:buFont typeface="Calibri"/>
                        <a:buNone/>
                      </a:pPr>
                      <a:r>
                        <a:rPr lang="ca-ES" sz="2400" b="1" i="0" u="none" strike="noStrike" cap="none">
                          <a:solidFill>
                            <a:srgbClr val="FFFFFF"/>
                          </a:solidFill>
                          <a:latin typeface="Calibri"/>
                          <a:ea typeface="Calibri"/>
                          <a:cs typeface="Calibri"/>
                          <a:sym typeface="Calibri"/>
                        </a:rPr>
                        <a:t>Funcions</a:t>
                      </a:r>
                      <a:endParaRPr sz="2400" u="none" strike="noStrike" cap="none"/>
                    </a:p>
                  </a:txBody>
                  <a:tcPr marL="68575" marR="68575" marT="34275" marB="34275">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727070"/>
                    </a:solidFill>
                  </a:tcPr>
                </a:tc>
                <a:extLst>
                  <a:ext uri="{0D108BD9-81ED-4DB2-BD59-A6C34878D82A}">
                    <a16:rowId xmlns:a16="http://schemas.microsoft.com/office/drawing/2014/main" val="10000"/>
                  </a:ext>
                </a:extLst>
              </a:tr>
              <a:tr h="1920800">
                <a:tc>
                  <a:txBody>
                    <a:bodyPr/>
                    <a:lstStyle/>
                    <a:p>
                      <a:pPr marL="0" marR="0" lvl="0" indent="0" algn="ctr" rtl="0">
                        <a:lnSpc>
                          <a:spcPct val="100000"/>
                        </a:lnSpc>
                        <a:spcBef>
                          <a:spcPts val="0"/>
                        </a:spcBef>
                        <a:spcAft>
                          <a:spcPts val="0"/>
                        </a:spcAft>
                        <a:buClr>
                          <a:srgbClr val="292934"/>
                        </a:buClr>
                        <a:buSzPts val="1300"/>
                        <a:buFont typeface="Arial"/>
                        <a:buNone/>
                      </a:pPr>
                      <a:r>
                        <a:rPr lang="ca-ES" sz="1800" b="1" i="0" u="none" strike="noStrike" cap="none">
                          <a:solidFill>
                            <a:srgbClr val="292934"/>
                          </a:solidFill>
                          <a:latin typeface="Arial"/>
                          <a:ea typeface="Arial"/>
                          <a:cs typeface="Arial"/>
                          <a:sym typeface="Arial"/>
                        </a:rPr>
                        <a:t>Representativitat</a:t>
                      </a:r>
                      <a:endParaRPr sz="1800" u="none" strike="noStrike" cap="none"/>
                    </a:p>
                  </a:txBody>
                  <a:tcPr marL="68575" marR="68575" marT="34275" marB="342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CE0DE"/>
                    </a:solidFill>
                  </a:tcPr>
                </a:tc>
                <a:tc>
                  <a:txBody>
                    <a:bodyPr/>
                    <a:lstStyle/>
                    <a:p>
                      <a:pPr marL="0" marR="0" lvl="0" indent="0" algn="l" rtl="0">
                        <a:lnSpc>
                          <a:spcPct val="100000"/>
                        </a:lnSpc>
                        <a:spcBef>
                          <a:spcPts val="0"/>
                        </a:spcBef>
                        <a:spcAft>
                          <a:spcPts val="0"/>
                        </a:spcAft>
                        <a:buClr>
                          <a:srgbClr val="292934"/>
                        </a:buClr>
                        <a:buSzPts val="1300"/>
                        <a:buFont typeface="Arial"/>
                        <a:buNone/>
                      </a:pPr>
                      <a:r>
                        <a:rPr lang="ca-ES" sz="1600" b="0" i="0" u="none" strike="noStrike" cap="none">
                          <a:solidFill>
                            <a:srgbClr val="292934"/>
                          </a:solidFill>
                          <a:latin typeface="Arial"/>
                          <a:ea typeface="Arial"/>
                          <a:cs typeface="Arial"/>
                          <a:sym typeface="Arial"/>
                        </a:rPr>
                        <a:t>Representativa-institucional</a:t>
                      </a:r>
                      <a:endParaRPr sz="1600" b="0" i="0" u="none" strike="noStrike" cap="none">
                        <a:solidFill>
                          <a:srgbClr val="292934"/>
                        </a:solidFill>
                        <a:latin typeface="Arial"/>
                        <a:ea typeface="Arial"/>
                        <a:cs typeface="Arial"/>
                        <a:sym typeface="Arial"/>
                      </a:endParaRPr>
                    </a:p>
                    <a:p>
                      <a:pPr marL="0" marR="0" lvl="0" indent="0" algn="l" rtl="0">
                        <a:lnSpc>
                          <a:spcPct val="100000"/>
                        </a:lnSpc>
                        <a:spcBef>
                          <a:spcPts val="0"/>
                        </a:spcBef>
                        <a:spcAft>
                          <a:spcPts val="0"/>
                        </a:spcAft>
                        <a:buClr>
                          <a:srgbClr val="292934"/>
                        </a:buClr>
                        <a:buSzPts val="1300"/>
                        <a:buFont typeface="Arial"/>
                        <a:buNone/>
                      </a:pPr>
                      <a:endParaRPr sz="1600" u="none" strike="noStrike" cap="none">
                        <a:solidFill>
                          <a:srgbClr val="292934"/>
                        </a:solidFill>
                      </a:endParaRPr>
                    </a:p>
                    <a:p>
                      <a:pPr marL="0" marR="0" lvl="0" indent="0" algn="l" rtl="0">
                        <a:lnSpc>
                          <a:spcPct val="100000"/>
                        </a:lnSpc>
                        <a:spcBef>
                          <a:spcPts val="0"/>
                        </a:spcBef>
                        <a:spcAft>
                          <a:spcPts val="0"/>
                        </a:spcAft>
                        <a:buClr>
                          <a:srgbClr val="000000"/>
                        </a:buClr>
                        <a:buSzPts val="1300"/>
                        <a:buFont typeface="Arial"/>
                        <a:buNone/>
                      </a:pPr>
                      <a:r>
                        <a:rPr lang="ca-ES" sz="1600" u="none" strike="noStrike" cap="none">
                          <a:solidFill>
                            <a:srgbClr val="292934"/>
                          </a:solidFill>
                        </a:rPr>
                        <a:t>És l’òrgan de decisió del PEE</a:t>
                      </a:r>
                      <a:endParaRPr sz="1600" u="none" strike="noStrike" cap="none">
                        <a:solidFill>
                          <a:srgbClr val="292934"/>
                        </a:solidFill>
                      </a:endParaRPr>
                    </a:p>
                    <a:p>
                      <a:pPr marL="0" marR="0" lvl="0" indent="0" algn="l" rtl="0">
                        <a:lnSpc>
                          <a:spcPct val="100000"/>
                        </a:lnSpc>
                        <a:spcBef>
                          <a:spcPts val="0"/>
                        </a:spcBef>
                        <a:spcAft>
                          <a:spcPts val="0"/>
                        </a:spcAft>
                        <a:buClr>
                          <a:srgbClr val="000000"/>
                        </a:buClr>
                        <a:buSzPts val="1300"/>
                        <a:buFont typeface="Arial"/>
                        <a:buNone/>
                      </a:pPr>
                      <a:endParaRPr sz="1600" u="none" strike="noStrike" cap="none">
                        <a:solidFill>
                          <a:srgbClr val="292934"/>
                        </a:solidFill>
                      </a:endParaRPr>
                    </a:p>
                    <a:p>
                      <a:pPr marL="0" marR="0" lvl="0" indent="0" algn="l" rtl="0">
                        <a:lnSpc>
                          <a:spcPct val="100000"/>
                        </a:lnSpc>
                        <a:spcBef>
                          <a:spcPts val="0"/>
                        </a:spcBef>
                        <a:spcAft>
                          <a:spcPts val="0"/>
                        </a:spcAft>
                        <a:buClr>
                          <a:srgbClr val="292934"/>
                        </a:buClr>
                        <a:buSzPts val="900"/>
                        <a:buFont typeface="Arial"/>
                        <a:buNone/>
                      </a:pPr>
                      <a:r>
                        <a:rPr lang="ca-ES" sz="1600" b="0" i="0" u="none" strike="noStrike" cap="none">
                          <a:solidFill>
                            <a:srgbClr val="292934"/>
                          </a:solidFill>
                          <a:latin typeface="Arial"/>
                          <a:ea typeface="Arial"/>
                          <a:cs typeface="Arial"/>
                          <a:sym typeface="Arial"/>
                        </a:rPr>
                        <a:t>Representants de tots els agents i entitats educatives del territori</a:t>
                      </a:r>
                      <a:endParaRPr sz="1600" u="none" strike="noStrike" cap="none"/>
                    </a:p>
                  </a:txBody>
                  <a:tcPr marL="68575" marR="68575" marT="34275" marB="342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CE0DE"/>
                    </a:solidFill>
                  </a:tcPr>
                </a:tc>
                <a:tc>
                  <a:txBody>
                    <a:bodyPr/>
                    <a:lstStyle/>
                    <a:p>
                      <a:pPr marL="269875" marR="0" lvl="0" indent="-250825" algn="l" rtl="0">
                        <a:lnSpc>
                          <a:spcPct val="100000"/>
                        </a:lnSpc>
                        <a:spcBef>
                          <a:spcPts val="0"/>
                        </a:spcBef>
                        <a:spcAft>
                          <a:spcPts val="0"/>
                        </a:spcAft>
                        <a:buClr>
                          <a:srgbClr val="292934"/>
                        </a:buClr>
                        <a:buSzPts val="1500"/>
                        <a:buFont typeface="Arial"/>
                        <a:buChar char="●"/>
                      </a:pPr>
                      <a:r>
                        <a:rPr lang="ca-ES" sz="1500" u="none" strike="noStrike" cap="none"/>
                        <a:t>Concretar els objectius específics del PEE</a:t>
                      </a:r>
                      <a:endParaRPr sz="1500" u="none" strike="noStrike" cap="none"/>
                    </a:p>
                    <a:p>
                      <a:pPr marL="269875" marR="0" lvl="0" indent="-250825" algn="l" rtl="0">
                        <a:lnSpc>
                          <a:spcPct val="100000"/>
                        </a:lnSpc>
                        <a:spcBef>
                          <a:spcPts val="0"/>
                        </a:spcBef>
                        <a:spcAft>
                          <a:spcPts val="0"/>
                        </a:spcAft>
                        <a:buClr>
                          <a:srgbClr val="000000"/>
                        </a:buClr>
                        <a:buSzPts val="1500"/>
                        <a:buFont typeface="Arial"/>
                        <a:buChar char="●"/>
                      </a:pPr>
                      <a:r>
                        <a:rPr lang="ca-ES" sz="1500" u="none" strike="noStrike" cap="none"/>
                        <a:t>Concretar els indicadors i mecanismes d’avaluació del PEE i portar-la a terme</a:t>
                      </a:r>
                      <a:endParaRPr sz="1500" u="none" strike="noStrike" cap="none"/>
                    </a:p>
                    <a:p>
                      <a:pPr marL="269875" marR="0" lvl="0" indent="-250825" algn="l" rtl="0">
                        <a:lnSpc>
                          <a:spcPct val="100000"/>
                        </a:lnSpc>
                        <a:spcBef>
                          <a:spcPts val="0"/>
                        </a:spcBef>
                        <a:spcAft>
                          <a:spcPts val="0"/>
                        </a:spcAft>
                        <a:buClr>
                          <a:srgbClr val="000000"/>
                        </a:buClr>
                        <a:buSzPts val="1500"/>
                        <a:buFont typeface="Arial"/>
                        <a:buChar char="●"/>
                      </a:pPr>
                      <a:r>
                        <a:rPr lang="ca-ES" sz="1500" u="none" strike="noStrike" cap="none"/>
                        <a:t>Concretar l’estructura organitzativa del PEE</a:t>
                      </a:r>
                      <a:endParaRPr sz="1500" u="none" strike="noStrike" cap="none"/>
                    </a:p>
                    <a:p>
                      <a:pPr marL="269875" marR="0" lvl="0" indent="-250825" algn="l" rtl="0">
                        <a:lnSpc>
                          <a:spcPct val="100000"/>
                        </a:lnSpc>
                        <a:spcBef>
                          <a:spcPts val="0"/>
                        </a:spcBef>
                        <a:spcAft>
                          <a:spcPts val="0"/>
                        </a:spcAft>
                        <a:buClr>
                          <a:srgbClr val="000000"/>
                        </a:buClr>
                        <a:buSzPts val="1500"/>
                        <a:buFont typeface="Arial"/>
                        <a:buChar char="●"/>
                      </a:pPr>
                      <a:r>
                        <a:rPr lang="ca-ES" sz="1500" u="none" strike="noStrike" cap="none"/>
                        <a:t>Determinar les comissions participatives</a:t>
                      </a:r>
                      <a:endParaRPr sz="1500" u="none" strike="noStrike" cap="none"/>
                    </a:p>
                    <a:p>
                      <a:pPr marL="269875" marR="0" lvl="0" indent="-250825" algn="l" rtl="0">
                        <a:lnSpc>
                          <a:spcPct val="100000"/>
                        </a:lnSpc>
                        <a:spcBef>
                          <a:spcPts val="0"/>
                        </a:spcBef>
                        <a:spcAft>
                          <a:spcPts val="0"/>
                        </a:spcAft>
                        <a:buClr>
                          <a:srgbClr val="000000"/>
                        </a:buClr>
                        <a:buSzPts val="1500"/>
                        <a:buFont typeface="Arial"/>
                        <a:buChar char="●"/>
                      </a:pPr>
                      <a:r>
                        <a:rPr lang="ca-ES" sz="1500" u="none" strike="noStrike" cap="none"/>
                        <a:t>Recollir els compromisos dels agents educatius participants</a:t>
                      </a:r>
                      <a:endParaRPr sz="1500" u="none" strike="noStrike" cap="none"/>
                    </a:p>
                    <a:p>
                      <a:pPr marL="269875" marR="0" lvl="0" indent="-250825" algn="l" rtl="0">
                        <a:lnSpc>
                          <a:spcPct val="100000"/>
                        </a:lnSpc>
                        <a:spcBef>
                          <a:spcPts val="0"/>
                        </a:spcBef>
                        <a:spcAft>
                          <a:spcPts val="0"/>
                        </a:spcAft>
                        <a:buClr>
                          <a:srgbClr val="000000"/>
                        </a:buClr>
                        <a:buSzPts val="1500"/>
                        <a:buFont typeface="Arial"/>
                        <a:buChar char="●"/>
                      </a:pPr>
                      <a:r>
                        <a:rPr lang="ca-ES" sz="1500" u="none" strike="noStrike" cap="none"/>
                        <a:t>Aprovar el pla d’actuació i memòria</a:t>
                      </a:r>
                      <a:endParaRPr sz="1500" u="none" strike="noStrike" cap="none"/>
                    </a:p>
                    <a:p>
                      <a:pPr marL="269875" marR="0" lvl="0" indent="-250825" algn="l" rtl="0">
                        <a:lnSpc>
                          <a:spcPct val="100000"/>
                        </a:lnSpc>
                        <a:spcBef>
                          <a:spcPts val="0"/>
                        </a:spcBef>
                        <a:spcAft>
                          <a:spcPts val="0"/>
                        </a:spcAft>
                        <a:buClr>
                          <a:srgbClr val="000000"/>
                        </a:buClr>
                        <a:buSzPts val="1500"/>
                        <a:buFont typeface="Arial"/>
                        <a:buChar char="●"/>
                      </a:pPr>
                      <a:r>
                        <a:rPr lang="ca-ES" sz="1500" u="none" strike="noStrike" cap="none"/>
                        <a:t>Vetllar per l’execució dels acords adoptats</a:t>
                      </a:r>
                      <a:endParaRPr sz="1500" u="none" strike="noStrike" cap="none"/>
                    </a:p>
                  </a:txBody>
                  <a:tcPr marL="68575" marR="68575" marT="34275" marB="342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CE0DE"/>
                    </a:solidFill>
                  </a:tcPr>
                </a:tc>
                <a:extLst>
                  <a:ext uri="{0D108BD9-81ED-4DB2-BD59-A6C34878D82A}">
                    <a16:rowId xmlns:a16="http://schemas.microsoft.com/office/drawing/2014/main" val="10001"/>
                  </a:ext>
                </a:extLst>
              </a:tr>
              <a:tr h="2141900">
                <a:tc>
                  <a:txBody>
                    <a:bodyPr/>
                    <a:lstStyle/>
                    <a:p>
                      <a:pPr marL="0" marR="0" lvl="0" indent="0" algn="ctr" rtl="0">
                        <a:lnSpc>
                          <a:spcPct val="100000"/>
                        </a:lnSpc>
                        <a:spcBef>
                          <a:spcPts val="0"/>
                        </a:spcBef>
                        <a:spcAft>
                          <a:spcPts val="0"/>
                        </a:spcAft>
                        <a:buClr>
                          <a:srgbClr val="292934"/>
                        </a:buClr>
                        <a:buSzPts val="1400"/>
                        <a:buFont typeface="Arial"/>
                        <a:buNone/>
                      </a:pPr>
                      <a:r>
                        <a:rPr lang="ca-ES" sz="1800" b="1" i="0" u="none" strike="noStrike" cap="none">
                          <a:solidFill>
                            <a:srgbClr val="292934"/>
                          </a:solidFill>
                          <a:latin typeface="Arial"/>
                          <a:ea typeface="Arial"/>
                          <a:cs typeface="Arial"/>
                          <a:sym typeface="Arial"/>
                        </a:rPr>
                        <a:t>Operativitat</a:t>
                      </a:r>
                      <a:endParaRPr sz="1800" u="none" strike="noStrike" cap="none"/>
                    </a:p>
                  </a:txBody>
                  <a:tcPr marL="68575" marR="68575" marT="34275" marB="342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EF0EF"/>
                    </a:solidFill>
                  </a:tcPr>
                </a:tc>
                <a:tc>
                  <a:txBody>
                    <a:bodyPr/>
                    <a:lstStyle/>
                    <a:p>
                      <a:pPr marL="0" marR="0" lvl="0" indent="0" algn="l" rtl="0">
                        <a:lnSpc>
                          <a:spcPct val="100000"/>
                        </a:lnSpc>
                        <a:spcBef>
                          <a:spcPts val="0"/>
                        </a:spcBef>
                        <a:spcAft>
                          <a:spcPts val="0"/>
                        </a:spcAft>
                        <a:buClr>
                          <a:srgbClr val="292934"/>
                        </a:buClr>
                        <a:buSzPts val="1400"/>
                        <a:buFont typeface="Arial"/>
                        <a:buNone/>
                      </a:pPr>
                      <a:r>
                        <a:rPr lang="ca-ES" sz="1600" b="0" i="0" u="none" strike="noStrike" cap="none">
                          <a:solidFill>
                            <a:srgbClr val="292934"/>
                          </a:solidFill>
                          <a:latin typeface="Arial"/>
                          <a:ea typeface="Arial"/>
                          <a:cs typeface="Arial"/>
                          <a:sym typeface="Arial"/>
                        </a:rPr>
                        <a:t>Operativa </a:t>
                      </a:r>
                      <a:endParaRPr sz="1600" b="0" i="0" u="none" strike="noStrike" cap="none">
                        <a:solidFill>
                          <a:srgbClr val="292934"/>
                        </a:solidFill>
                        <a:latin typeface="Arial"/>
                        <a:ea typeface="Arial"/>
                        <a:cs typeface="Arial"/>
                        <a:sym typeface="Arial"/>
                      </a:endParaRPr>
                    </a:p>
                    <a:p>
                      <a:pPr marL="0" marR="0" lvl="0" indent="0" algn="l" rtl="0">
                        <a:lnSpc>
                          <a:spcPct val="100000"/>
                        </a:lnSpc>
                        <a:spcBef>
                          <a:spcPts val="0"/>
                        </a:spcBef>
                        <a:spcAft>
                          <a:spcPts val="0"/>
                        </a:spcAft>
                        <a:buClr>
                          <a:srgbClr val="292934"/>
                        </a:buClr>
                        <a:buSzPts val="1400"/>
                        <a:buFont typeface="Arial"/>
                        <a:buNone/>
                      </a:pPr>
                      <a:endParaRPr sz="1600" u="none" strike="noStrike" cap="none">
                        <a:solidFill>
                          <a:srgbClr val="292934"/>
                        </a:solidFill>
                      </a:endParaRPr>
                    </a:p>
                    <a:p>
                      <a:pPr marL="0" marR="0" lvl="0" indent="0" algn="l" rtl="0">
                        <a:lnSpc>
                          <a:spcPct val="100000"/>
                        </a:lnSpc>
                        <a:spcBef>
                          <a:spcPts val="0"/>
                        </a:spcBef>
                        <a:spcAft>
                          <a:spcPts val="0"/>
                        </a:spcAft>
                        <a:buClr>
                          <a:srgbClr val="292934"/>
                        </a:buClr>
                        <a:buSzPts val="1400"/>
                        <a:buFont typeface="Arial"/>
                        <a:buNone/>
                      </a:pPr>
                      <a:r>
                        <a:rPr lang="ca-ES" sz="1600" u="none" strike="noStrike" cap="none">
                          <a:solidFill>
                            <a:srgbClr val="292934"/>
                          </a:solidFill>
                        </a:rPr>
                        <a:t>És l’òrgan d'execució del PEE</a:t>
                      </a:r>
                      <a:endParaRPr sz="1600" u="none" strike="noStrike" cap="none">
                        <a:solidFill>
                          <a:srgbClr val="292934"/>
                        </a:solidFill>
                      </a:endParaRPr>
                    </a:p>
                    <a:p>
                      <a:pPr marL="0" marR="0" lvl="0" indent="0" algn="l" rtl="0">
                        <a:lnSpc>
                          <a:spcPct val="100000"/>
                        </a:lnSpc>
                        <a:spcBef>
                          <a:spcPts val="0"/>
                        </a:spcBef>
                        <a:spcAft>
                          <a:spcPts val="0"/>
                        </a:spcAft>
                        <a:buClr>
                          <a:srgbClr val="292934"/>
                        </a:buClr>
                        <a:buSzPts val="1400"/>
                        <a:buFont typeface="Arial"/>
                        <a:buNone/>
                      </a:pPr>
                      <a:endParaRPr sz="1600" u="none" strike="noStrike" cap="none">
                        <a:solidFill>
                          <a:srgbClr val="292934"/>
                        </a:solidFill>
                      </a:endParaRPr>
                    </a:p>
                    <a:p>
                      <a:pPr marL="0" marR="0" lvl="0" indent="0" algn="l" rtl="0">
                        <a:lnSpc>
                          <a:spcPct val="100000"/>
                        </a:lnSpc>
                        <a:spcBef>
                          <a:spcPts val="0"/>
                        </a:spcBef>
                        <a:spcAft>
                          <a:spcPts val="0"/>
                        </a:spcAft>
                        <a:buClr>
                          <a:srgbClr val="292934"/>
                        </a:buClr>
                        <a:buSzPts val="900"/>
                        <a:buFont typeface="Arial"/>
                        <a:buNone/>
                      </a:pPr>
                      <a:r>
                        <a:rPr lang="ca-ES" sz="1600" b="0" i="0" u="none" strike="noStrike" cap="none">
                          <a:solidFill>
                            <a:srgbClr val="292934"/>
                          </a:solidFill>
                          <a:latin typeface="Arial"/>
                          <a:ea typeface="Arial"/>
                          <a:cs typeface="Arial"/>
                          <a:sym typeface="Arial"/>
                        </a:rPr>
                        <a:t>Nucli dinamitzador constituït per representants de les administracions, i per agents del  territori en relació a la temàtica concreta.</a:t>
                      </a:r>
                      <a:endParaRPr sz="1600" b="0" i="0" u="none" strike="noStrike" cap="none">
                        <a:solidFill>
                          <a:srgbClr val="000000"/>
                        </a:solidFill>
                        <a:latin typeface="Arial"/>
                        <a:ea typeface="Arial"/>
                        <a:cs typeface="Arial"/>
                        <a:sym typeface="Arial"/>
                      </a:endParaRPr>
                    </a:p>
                  </a:txBody>
                  <a:tcPr marL="68575" marR="68575" marT="34275" marB="342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EF0EF"/>
                    </a:solidFill>
                  </a:tcPr>
                </a:tc>
                <a:tc>
                  <a:txBody>
                    <a:bodyPr/>
                    <a:lstStyle/>
                    <a:p>
                      <a:pPr marL="269875" marR="0" lvl="0" indent="-250825" algn="l" rtl="0">
                        <a:lnSpc>
                          <a:spcPct val="100000"/>
                        </a:lnSpc>
                        <a:spcBef>
                          <a:spcPts val="0"/>
                        </a:spcBef>
                        <a:spcAft>
                          <a:spcPts val="0"/>
                        </a:spcAft>
                        <a:buClr>
                          <a:srgbClr val="292934"/>
                        </a:buClr>
                        <a:buSzPts val="1500"/>
                        <a:buFont typeface="Arial"/>
                        <a:buChar char="●"/>
                      </a:pPr>
                      <a:r>
                        <a:rPr lang="ca-ES" sz="1500" u="none" strike="noStrike" cap="none">
                          <a:solidFill>
                            <a:srgbClr val="292934"/>
                          </a:solidFill>
                        </a:rPr>
                        <a:t>Coordinar i dinamitzar el treball de les comissions participatives</a:t>
                      </a:r>
                      <a:endParaRPr sz="1500" u="none" strike="noStrike" cap="none">
                        <a:solidFill>
                          <a:srgbClr val="292934"/>
                        </a:solidFill>
                      </a:endParaRPr>
                    </a:p>
                    <a:p>
                      <a:pPr marL="269875" marR="0" lvl="0" indent="-250825" algn="l" rtl="0">
                        <a:lnSpc>
                          <a:spcPct val="100000"/>
                        </a:lnSpc>
                        <a:spcBef>
                          <a:spcPts val="0"/>
                        </a:spcBef>
                        <a:spcAft>
                          <a:spcPts val="0"/>
                        </a:spcAft>
                        <a:buClr>
                          <a:srgbClr val="292934"/>
                        </a:buClr>
                        <a:buSzPts val="1500"/>
                        <a:buFont typeface="Arial"/>
                        <a:buChar char="●"/>
                      </a:pPr>
                      <a:r>
                        <a:rPr lang="ca-ES" sz="1500" u="none" strike="noStrike" cap="none">
                          <a:solidFill>
                            <a:srgbClr val="292934"/>
                          </a:solidFill>
                        </a:rPr>
                        <a:t>Assegurar la coherència de les actuacions amb els objectius establerts al Pla d’actuació</a:t>
                      </a:r>
                      <a:endParaRPr sz="1500" u="none" strike="noStrike" cap="none">
                        <a:solidFill>
                          <a:srgbClr val="292934"/>
                        </a:solidFill>
                      </a:endParaRPr>
                    </a:p>
                    <a:p>
                      <a:pPr marL="269875" marR="0" lvl="0" indent="-250825" algn="l" rtl="0">
                        <a:lnSpc>
                          <a:spcPct val="100000"/>
                        </a:lnSpc>
                        <a:spcBef>
                          <a:spcPts val="0"/>
                        </a:spcBef>
                        <a:spcAft>
                          <a:spcPts val="0"/>
                        </a:spcAft>
                        <a:buClr>
                          <a:srgbClr val="292934"/>
                        </a:buClr>
                        <a:buSzPts val="1500"/>
                        <a:buFont typeface="Arial"/>
                        <a:buChar char="●"/>
                      </a:pPr>
                      <a:r>
                        <a:rPr lang="ca-ES" sz="1500" u="none" strike="noStrike" cap="none">
                          <a:solidFill>
                            <a:srgbClr val="292934"/>
                          </a:solidFill>
                        </a:rPr>
                        <a:t>Elaborar el Pla d’actuació i vetllar per la seva execució</a:t>
                      </a:r>
                      <a:endParaRPr sz="1500" u="none" strike="noStrike" cap="none">
                        <a:solidFill>
                          <a:srgbClr val="292934"/>
                        </a:solidFill>
                      </a:endParaRPr>
                    </a:p>
                    <a:p>
                      <a:pPr marL="269875" marR="0" lvl="0" indent="-250825" algn="l" rtl="0">
                        <a:lnSpc>
                          <a:spcPct val="100000"/>
                        </a:lnSpc>
                        <a:spcBef>
                          <a:spcPts val="0"/>
                        </a:spcBef>
                        <a:spcAft>
                          <a:spcPts val="0"/>
                        </a:spcAft>
                        <a:buClr>
                          <a:srgbClr val="292934"/>
                        </a:buClr>
                        <a:buSzPts val="1500"/>
                        <a:buFont typeface="Arial"/>
                        <a:buChar char="●"/>
                      </a:pPr>
                      <a:r>
                        <a:rPr lang="ca-ES" sz="1500" u="none" strike="noStrike" cap="none">
                          <a:solidFill>
                            <a:srgbClr val="292934"/>
                          </a:solidFill>
                        </a:rPr>
                        <a:t>Elaborar la memòria d’actuació anual</a:t>
                      </a:r>
                      <a:endParaRPr sz="1500" u="none" strike="noStrike" cap="none">
                        <a:solidFill>
                          <a:srgbClr val="292934"/>
                        </a:solidFill>
                      </a:endParaRPr>
                    </a:p>
                  </a:txBody>
                  <a:tcPr marL="68575" marR="68575" marT="34275" marB="342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EF0EF"/>
                    </a:solidFill>
                  </a:tcPr>
                </a:tc>
                <a:extLst>
                  <a:ext uri="{0D108BD9-81ED-4DB2-BD59-A6C34878D82A}">
                    <a16:rowId xmlns:a16="http://schemas.microsoft.com/office/drawing/2014/main" val="10002"/>
                  </a:ext>
                </a:extLst>
              </a:tr>
              <a:tr h="1242350">
                <a:tc>
                  <a:txBody>
                    <a:bodyPr/>
                    <a:lstStyle/>
                    <a:p>
                      <a:pPr marL="0" marR="0" lvl="0" indent="0" algn="ctr" rtl="0">
                        <a:lnSpc>
                          <a:spcPct val="100000"/>
                        </a:lnSpc>
                        <a:spcBef>
                          <a:spcPts val="0"/>
                        </a:spcBef>
                        <a:spcAft>
                          <a:spcPts val="0"/>
                        </a:spcAft>
                        <a:buClr>
                          <a:srgbClr val="292934"/>
                        </a:buClr>
                        <a:buSzPts val="1400"/>
                        <a:buFont typeface="Arial"/>
                        <a:buNone/>
                      </a:pPr>
                      <a:r>
                        <a:rPr lang="ca-ES" sz="1800" b="1" i="0" u="none" strike="noStrike" cap="none">
                          <a:solidFill>
                            <a:srgbClr val="292934"/>
                          </a:solidFill>
                          <a:latin typeface="Arial"/>
                          <a:ea typeface="Arial"/>
                          <a:cs typeface="Arial"/>
                          <a:sym typeface="Arial"/>
                        </a:rPr>
                        <a:t>Reflexió</a:t>
                      </a:r>
                      <a:endParaRPr sz="1800" u="none" strike="noStrike" cap="none"/>
                    </a:p>
                  </a:txBody>
                  <a:tcPr marL="68575" marR="68575" marT="34275" marB="342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CE0DE"/>
                    </a:solidFill>
                  </a:tcPr>
                </a:tc>
                <a:tc>
                  <a:txBody>
                    <a:bodyPr/>
                    <a:lstStyle/>
                    <a:p>
                      <a:pPr marL="0" marR="0" lvl="0" indent="0" algn="l" rtl="0">
                        <a:lnSpc>
                          <a:spcPct val="100000"/>
                        </a:lnSpc>
                        <a:spcBef>
                          <a:spcPts val="0"/>
                        </a:spcBef>
                        <a:spcAft>
                          <a:spcPts val="0"/>
                        </a:spcAft>
                        <a:buClr>
                          <a:srgbClr val="292934"/>
                        </a:buClr>
                        <a:buSzPts val="1400"/>
                        <a:buFont typeface="Arial"/>
                        <a:buNone/>
                      </a:pPr>
                      <a:r>
                        <a:rPr lang="ca-ES" sz="1600" b="0" i="0" u="none" strike="noStrike" cap="none">
                          <a:solidFill>
                            <a:srgbClr val="292934"/>
                          </a:solidFill>
                          <a:latin typeface="Arial"/>
                          <a:ea typeface="Arial"/>
                          <a:cs typeface="Arial"/>
                          <a:sym typeface="Arial"/>
                        </a:rPr>
                        <a:t>Grups de treball</a:t>
                      </a:r>
                      <a:r>
                        <a:rPr lang="ca-ES" sz="1600" u="none" strike="noStrike" cap="none">
                          <a:solidFill>
                            <a:srgbClr val="292934"/>
                          </a:solidFill>
                        </a:rPr>
                        <a:t>: es creen en funció dels eixos d’actuació del PEE</a:t>
                      </a:r>
                      <a:endParaRPr sz="1600" u="none" strike="noStrike" cap="none">
                        <a:solidFill>
                          <a:srgbClr val="292934"/>
                        </a:solidFill>
                      </a:endParaRPr>
                    </a:p>
                    <a:p>
                      <a:pPr marL="0" marR="0" lvl="0" indent="0" algn="l" rtl="0">
                        <a:lnSpc>
                          <a:spcPct val="100000"/>
                        </a:lnSpc>
                        <a:spcBef>
                          <a:spcPts val="0"/>
                        </a:spcBef>
                        <a:spcAft>
                          <a:spcPts val="0"/>
                        </a:spcAft>
                        <a:buClr>
                          <a:srgbClr val="292934"/>
                        </a:buClr>
                        <a:buSzPts val="1400"/>
                        <a:buFont typeface="Arial"/>
                        <a:buNone/>
                      </a:pPr>
                      <a:endParaRPr sz="1600" u="none" strike="noStrike" cap="none">
                        <a:solidFill>
                          <a:srgbClr val="292934"/>
                        </a:solidFill>
                      </a:endParaRPr>
                    </a:p>
                    <a:p>
                      <a:pPr marL="0" marR="0" lvl="0" indent="0" algn="l" rtl="0">
                        <a:lnSpc>
                          <a:spcPct val="100000"/>
                        </a:lnSpc>
                        <a:spcBef>
                          <a:spcPts val="0"/>
                        </a:spcBef>
                        <a:spcAft>
                          <a:spcPts val="0"/>
                        </a:spcAft>
                        <a:buClr>
                          <a:srgbClr val="292934"/>
                        </a:buClr>
                        <a:buSzPts val="1400"/>
                        <a:buFont typeface="Arial"/>
                        <a:buNone/>
                      </a:pPr>
                      <a:r>
                        <a:rPr lang="ca-ES" sz="1600" u="none" strike="noStrike" cap="none">
                          <a:solidFill>
                            <a:srgbClr val="292934"/>
                          </a:solidFill>
                        </a:rPr>
                        <a:t>Mínim 3 grups: Servei comunitari, Esports i Llengua i cultura catalana.</a:t>
                      </a:r>
                      <a:endParaRPr sz="1600" u="none" strike="noStrike" cap="none">
                        <a:solidFill>
                          <a:srgbClr val="292934"/>
                        </a:solidFill>
                      </a:endParaRPr>
                    </a:p>
                    <a:p>
                      <a:pPr marL="0" marR="0" lvl="0" indent="0" algn="l" rtl="0">
                        <a:lnSpc>
                          <a:spcPct val="100000"/>
                        </a:lnSpc>
                        <a:spcBef>
                          <a:spcPts val="0"/>
                        </a:spcBef>
                        <a:spcAft>
                          <a:spcPts val="0"/>
                        </a:spcAft>
                        <a:buClr>
                          <a:srgbClr val="292934"/>
                        </a:buClr>
                        <a:buSzPts val="1400"/>
                        <a:buFont typeface="Arial"/>
                        <a:buNone/>
                      </a:pPr>
                      <a:endParaRPr sz="1600" u="none" strike="noStrike" cap="none">
                        <a:solidFill>
                          <a:srgbClr val="292934"/>
                        </a:solidFill>
                      </a:endParaRPr>
                    </a:p>
                    <a:p>
                      <a:pPr marL="0" marR="0" lvl="0" indent="0" algn="l" rtl="0">
                        <a:lnSpc>
                          <a:spcPct val="100000"/>
                        </a:lnSpc>
                        <a:spcBef>
                          <a:spcPts val="0"/>
                        </a:spcBef>
                        <a:spcAft>
                          <a:spcPts val="0"/>
                        </a:spcAft>
                        <a:buClr>
                          <a:srgbClr val="292934"/>
                        </a:buClr>
                        <a:buSzPts val="900"/>
                        <a:buFont typeface="Arial"/>
                        <a:buNone/>
                      </a:pPr>
                      <a:r>
                        <a:rPr lang="ca-ES" sz="1600" b="0" i="0" u="none" strike="noStrike" cap="none">
                          <a:solidFill>
                            <a:srgbClr val="292934"/>
                          </a:solidFill>
                          <a:latin typeface="Arial"/>
                          <a:ea typeface="Arial"/>
                          <a:cs typeface="Arial"/>
                          <a:sym typeface="Arial"/>
                        </a:rPr>
                        <a:t>Diferents agents educatius depenent del tema objecte de reflexió.</a:t>
                      </a:r>
                      <a:endParaRPr sz="1600" u="none" strike="noStrike" cap="none"/>
                    </a:p>
                  </a:txBody>
                  <a:tcPr marL="68575" marR="68575" marT="34275" marB="342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CE0DE"/>
                    </a:solidFill>
                  </a:tcPr>
                </a:tc>
                <a:tc>
                  <a:txBody>
                    <a:bodyPr/>
                    <a:lstStyle/>
                    <a:p>
                      <a:pPr marL="269875" marR="0" lvl="0" indent="-257175" algn="l" rtl="0">
                        <a:lnSpc>
                          <a:spcPct val="100000"/>
                        </a:lnSpc>
                        <a:spcBef>
                          <a:spcPts val="0"/>
                        </a:spcBef>
                        <a:spcAft>
                          <a:spcPts val="0"/>
                        </a:spcAft>
                        <a:buClr>
                          <a:srgbClr val="292934"/>
                        </a:buClr>
                        <a:buSzPts val="1600"/>
                        <a:buFont typeface="Arial"/>
                        <a:buChar char="●"/>
                      </a:pPr>
                      <a:r>
                        <a:rPr lang="ca-ES" sz="1600" u="none" strike="noStrike" cap="none">
                          <a:solidFill>
                            <a:srgbClr val="292934"/>
                          </a:solidFill>
                        </a:rPr>
                        <a:t>Interactuar i reflexionar sobre l’àmbit específic del grup per diagnosticar possibles necessitats</a:t>
                      </a:r>
                      <a:endParaRPr sz="1600" u="none" strike="noStrike" cap="none">
                        <a:solidFill>
                          <a:srgbClr val="292934"/>
                        </a:solidFill>
                      </a:endParaRPr>
                    </a:p>
                    <a:p>
                      <a:pPr marL="269875" marR="0" lvl="0" indent="-257175" algn="l" rtl="0">
                        <a:lnSpc>
                          <a:spcPct val="100000"/>
                        </a:lnSpc>
                        <a:spcBef>
                          <a:spcPts val="0"/>
                        </a:spcBef>
                        <a:spcAft>
                          <a:spcPts val="0"/>
                        </a:spcAft>
                        <a:buClr>
                          <a:srgbClr val="292934"/>
                        </a:buClr>
                        <a:buSzPts val="1600"/>
                        <a:buFont typeface="Arial"/>
                        <a:buChar char="●"/>
                      </a:pPr>
                      <a:r>
                        <a:rPr lang="ca-ES" sz="1600" u="none" strike="noStrike" cap="none">
                          <a:solidFill>
                            <a:srgbClr val="292934"/>
                          </a:solidFill>
                        </a:rPr>
                        <a:t>Elaborar propostes d’actuació</a:t>
                      </a:r>
                      <a:endParaRPr sz="1600" u="none" strike="noStrike" cap="none">
                        <a:solidFill>
                          <a:srgbClr val="292934"/>
                        </a:solidFill>
                      </a:endParaRPr>
                    </a:p>
                    <a:p>
                      <a:pPr marL="269875" marR="0" lvl="0" indent="-257175" algn="l" rtl="0">
                        <a:lnSpc>
                          <a:spcPct val="100000"/>
                        </a:lnSpc>
                        <a:spcBef>
                          <a:spcPts val="0"/>
                        </a:spcBef>
                        <a:spcAft>
                          <a:spcPts val="0"/>
                        </a:spcAft>
                        <a:buClr>
                          <a:srgbClr val="292934"/>
                        </a:buClr>
                        <a:buSzPts val="1600"/>
                        <a:buFont typeface="Arial"/>
                        <a:buChar char="●"/>
                      </a:pPr>
                      <a:r>
                        <a:rPr lang="ca-ES" sz="1600" u="none" strike="noStrike" cap="none">
                          <a:solidFill>
                            <a:srgbClr val="292934"/>
                          </a:solidFill>
                        </a:rPr>
                        <a:t>Fer el seguiment del PEE en l'àmbit concret i valorar els resultats</a:t>
                      </a:r>
                      <a:endParaRPr sz="1600" u="none" strike="noStrike" cap="none">
                        <a:solidFill>
                          <a:srgbClr val="292934"/>
                        </a:solidFill>
                      </a:endParaRPr>
                    </a:p>
                  </a:txBody>
                  <a:tcPr marL="68575" marR="68575" marT="34275" marB="3427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CE0DE"/>
                    </a:solidFill>
                  </a:tcPr>
                </a:tc>
                <a:extLst>
                  <a:ext uri="{0D108BD9-81ED-4DB2-BD59-A6C34878D82A}">
                    <a16:rowId xmlns:a16="http://schemas.microsoft.com/office/drawing/2014/main" val="10003"/>
                  </a:ext>
                </a:extLst>
              </a:tr>
            </a:tbl>
          </a:graphicData>
        </a:graphic>
      </p:graphicFrame>
      <p:pic>
        <p:nvPicPr>
          <p:cNvPr id="594" name="Google Shape;594;g285cd98f7da_1_109"/>
          <p:cNvPicPr preferRelativeResize="0"/>
          <p:nvPr/>
        </p:nvPicPr>
        <p:blipFill rotWithShape="1">
          <a:blip r:embed="rId4">
            <a:alphaModFix/>
          </a:blip>
          <a:srcRect/>
          <a:stretch/>
        </p:blipFill>
        <p:spPr>
          <a:xfrm>
            <a:off x="13475825" y="9524675"/>
            <a:ext cx="2789791" cy="358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sp>
        <p:nvSpPr>
          <p:cNvPr id="600" name="Google Shape;600;g2558bbcc1ce_0_729"/>
          <p:cNvSpPr/>
          <p:nvPr/>
        </p:nvSpPr>
        <p:spPr>
          <a:xfrm>
            <a:off x="3776250" y="2548075"/>
            <a:ext cx="11099100" cy="5661600"/>
          </a:xfrm>
          <a:prstGeom prst="roundRect">
            <a:avLst>
              <a:gd name="adj" fmla="val 4891"/>
            </a:avLst>
          </a:pr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01" name="Google Shape;601;g2558bbcc1ce_0_729"/>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602" name="Google Shape;602;g2558bbcc1ce_0_729"/>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g2558bbcc1ce_0_729"/>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4" name="Google Shape;604;g2558bbcc1ce_0_729"/>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5" name="Google Shape;605;g2558bbcc1ce_0_729"/>
          <p:cNvSpPr/>
          <p:nvPr/>
        </p:nvSpPr>
        <p:spPr>
          <a:xfrm>
            <a:off x="6223600" y="417900"/>
            <a:ext cx="94716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ca-ES" sz="3000" b="1" i="0" u="none" strike="noStrike" cap="none">
                <a:solidFill>
                  <a:schemeClr val="lt1"/>
                </a:solidFill>
                <a:latin typeface="Arial"/>
                <a:ea typeface="Arial"/>
                <a:cs typeface="Arial"/>
                <a:sym typeface="Arial"/>
              </a:rPr>
              <a:t> COMISSIÓ REPRESENTATIVA – INSTITUCIONAL</a:t>
            </a:r>
            <a:endParaRPr sz="3000" b="1" i="0" u="none" strike="noStrike" cap="none">
              <a:solidFill>
                <a:srgbClr val="FFFFFF"/>
              </a:solidFill>
              <a:latin typeface="Arial"/>
              <a:ea typeface="Arial"/>
              <a:cs typeface="Arial"/>
              <a:sym typeface="Arial"/>
            </a:endParaRPr>
          </a:p>
        </p:txBody>
      </p:sp>
      <p:sp>
        <p:nvSpPr>
          <p:cNvPr id="606" name="Google Shape;606;g2558bbcc1ce_0_729"/>
          <p:cNvSpPr/>
          <p:nvPr/>
        </p:nvSpPr>
        <p:spPr>
          <a:xfrm>
            <a:off x="2971350" y="2158325"/>
            <a:ext cx="38343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ca-ES" sz="3000" b="1" i="0" u="none" strike="noStrike" cap="none">
                <a:solidFill>
                  <a:schemeClr val="lt1"/>
                </a:solidFill>
                <a:latin typeface="Arial"/>
                <a:ea typeface="Arial"/>
                <a:cs typeface="Arial"/>
                <a:sym typeface="Arial"/>
              </a:rPr>
              <a:t>  Òrgan de decisió</a:t>
            </a:r>
            <a:endParaRPr sz="3900" b="1" i="0" u="none" strike="noStrike" cap="none">
              <a:solidFill>
                <a:srgbClr val="FFFFFF"/>
              </a:solidFill>
              <a:latin typeface="Arial"/>
              <a:ea typeface="Arial"/>
              <a:cs typeface="Arial"/>
              <a:sym typeface="Arial"/>
            </a:endParaRPr>
          </a:p>
        </p:txBody>
      </p:sp>
      <p:sp>
        <p:nvSpPr>
          <p:cNvPr id="607" name="Google Shape;607;g2558bbcc1ce_0_729"/>
          <p:cNvSpPr txBox="1"/>
          <p:nvPr/>
        </p:nvSpPr>
        <p:spPr>
          <a:xfrm>
            <a:off x="4590000" y="2998175"/>
            <a:ext cx="9471600" cy="6131400"/>
          </a:xfrm>
          <a:prstGeom prst="rect">
            <a:avLst/>
          </a:prstGeom>
          <a:noFill/>
          <a:ln>
            <a:noFill/>
          </a:ln>
        </p:spPr>
        <p:txBody>
          <a:bodyPr spcFirstLastPara="1" wrap="square" lIns="91425" tIns="45700" rIns="91425" bIns="45700" anchor="t" anchorCtr="0">
            <a:spAutoFit/>
          </a:bodyPr>
          <a:lstStyle/>
          <a:p>
            <a:pPr marL="457200" marR="0" lvl="0" indent="-381000" algn="l" rtl="0">
              <a:lnSpc>
                <a:spcPct val="200000"/>
              </a:lnSpc>
              <a:spcBef>
                <a:spcPts val="0"/>
              </a:spcBef>
              <a:spcAft>
                <a:spcPts val="0"/>
              </a:spcAft>
              <a:buClr>
                <a:srgbClr val="F99605"/>
              </a:buClr>
              <a:buSzPts val="2400"/>
              <a:buFont typeface="Arial"/>
              <a:buChar char="●"/>
            </a:pPr>
            <a:r>
              <a:rPr lang="ca-ES" sz="2400" b="1" i="0" u="none" strike="noStrike" cap="none">
                <a:solidFill>
                  <a:srgbClr val="000000"/>
                </a:solidFill>
                <a:latin typeface="Arial"/>
                <a:ea typeface="Arial"/>
                <a:cs typeface="Arial"/>
                <a:sym typeface="Arial"/>
              </a:rPr>
              <a:t>Alcalde o alcaldessa /  Regidor o regidora en qui delegui</a:t>
            </a:r>
            <a:endParaRPr sz="2400" b="1" i="0" u="none" strike="noStrike" cap="none">
              <a:solidFill>
                <a:schemeClr val="dk1"/>
              </a:solidFill>
              <a:latin typeface="Arial"/>
              <a:ea typeface="Arial"/>
              <a:cs typeface="Arial"/>
              <a:sym typeface="Arial"/>
            </a:endParaRPr>
          </a:p>
          <a:p>
            <a:pPr marL="457200" marR="0" lvl="0" indent="-381000" algn="l" rtl="0">
              <a:lnSpc>
                <a:spcPct val="200000"/>
              </a:lnSpc>
              <a:spcBef>
                <a:spcPts val="0"/>
              </a:spcBef>
              <a:spcAft>
                <a:spcPts val="0"/>
              </a:spcAft>
              <a:buClr>
                <a:srgbClr val="F99605"/>
              </a:buClr>
              <a:buSzPts val="2400"/>
              <a:buFont typeface="Arial"/>
              <a:buChar char="●"/>
            </a:pPr>
            <a:r>
              <a:rPr lang="ca-ES" sz="2400" b="1" i="0" u="none" strike="noStrike" cap="none">
                <a:solidFill>
                  <a:schemeClr val="dk1"/>
                </a:solidFill>
                <a:latin typeface="Arial"/>
                <a:ea typeface="Arial"/>
                <a:cs typeface="Arial"/>
                <a:sym typeface="Arial"/>
              </a:rPr>
              <a:t>Regidories</a:t>
            </a:r>
            <a:endParaRPr sz="2400" b="1" i="0" u="none" strike="noStrike" cap="none">
              <a:solidFill>
                <a:schemeClr val="dk1"/>
              </a:solidFill>
              <a:latin typeface="Arial"/>
              <a:ea typeface="Arial"/>
              <a:cs typeface="Arial"/>
              <a:sym typeface="Arial"/>
            </a:endParaRPr>
          </a:p>
          <a:p>
            <a:pPr marL="457200" marR="0" lvl="0" indent="-381000" algn="l" rtl="0">
              <a:lnSpc>
                <a:spcPct val="200000"/>
              </a:lnSpc>
              <a:spcBef>
                <a:spcPts val="0"/>
              </a:spcBef>
              <a:spcAft>
                <a:spcPts val="0"/>
              </a:spcAft>
              <a:buClr>
                <a:srgbClr val="F99605"/>
              </a:buClr>
              <a:buSzPts val="2400"/>
              <a:buFont typeface="Arial"/>
              <a:buChar char="●"/>
            </a:pPr>
            <a:r>
              <a:rPr lang="ca-ES" sz="2400" b="1" i="0" u="none" strike="noStrike" cap="none">
                <a:solidFill>
                  <a:schemeClr val="dk1"/>
                </a:solidFill>
                <a:latin typeface="Arial"/>
                <a:ea typeface="Arial"/>
                <a:cs typeface="Arial"/>
                <a:sym typeface="Arial"/>
              </a:rPr>
              <a:t>Inspecció d’educació</a:t>
            </a:r>
            <a:endParaRPr sz="2400" b="1" i="0" u="none" strike="noStrike" cap="none">
              <a:solidFill>
                <a:schemeClr val="dk1"/>
              </a:solidFill>
              <a:latin typeface="Arial"/>
              <a:ea typeface="Arial"/>
              <a:cs typeface="Arial"/>
              <a:sym typeface="Arial"/>
            </a:endParaRPr>
          </a:p>
          <a:p>
            <a:pPr marL="457200" marR="0" lvl="0" indent="-381000" algn="l" rtl="0">
              <a:lnSpc>
                <a:spcPct val="200000"/>
              </a:lnSpc>
              <a:spcBef>
                <a:spcPts val="0"/>
              </a:spcBef>
              <a:spcAft>
                <a:spcPts val="0"/>
              </a:spcAft>
              <a:buClr>
                <a:srgbClr val="F99605"/>
              </a:buClr>
              <a:buSzPts val="2400"/>
              <a:buFont typeface="Arial"/>
              <a:buChar char="●"/>
            </a:pPr>
            <a:r>
              <a:rPr lang="ca-ES" sz="2400" b="1" i="0" u="none" strike="noStrike" cap="none">
                <a:solidFill>
                  <a:schemeClr val="dk1"/>
                </a:solidFill>
                <a:latin typeface="Arial"/>
                <a:ea typeface="Arial"/>
                <a:cs typeface="Arial"/>
                <a:sym typeface="Arial"/>
              </a:rPr>
              <a:t>Director o directora de centres educatius</a:t>
            </a:r>
            <a:endParaRPr sz="2400" b="1" i="0" u="none" strike="noStrike" cap="none">
              <a:solidFill>
                <a:schemeClr val="dk1"/>
              </a:solidFill>
              <a:latin typeface="Arial"/>
              <a:ea typeface="Arial"/>
              <a:cs typeface="Arial"/>
              <a:sym typeface="Arial"/>
            </a:endParaRPr>
          </a:p>
          <a:p>
            <a:pPr marL="457200" marR="0" lvl="0" indent="-381000" algn="l" rtl="0">
              <a:lnSpc>
                <a:spcPct val="200000"/>
              </a:lnSpc>
              <a:spcBef>
                <a:spcPts val="0"/>
              </a:spcBef>
              <a:spcAft>
                <a:spcPts val="0"/>
              </a:spcAft>
              <a:buClr>
                <a:srgbClr val="F99605"/>
              </a:buClr>
              <a:buSzPts val="2400"/>
              <a:buFont typeface="Arial"/>
              <a:buChar char="●"/>
            </a:pPr>
            <a:r>
              <a:rPr lang="ca-ES" sz="2400" b="1" i="0" u="none" strike="noStrike" cap="none">
                <a:solidFill>
                  <a:schemeClr val="dk1"/>
                </a:solidFill>
                <a:latin typeface="Arial"/>
                <a:ea typeface="Arial"/>
                <a:cs typeface="Arial"/>
                <a:sym typeface="Arial"/>
              </a:rPr>
              <a:t>ALIC del PEE</a:t>
            </a:r>
            <a:endParaRPr sz="2400" b="1" i="0" u="none" strike="noStrike" cap="none">
              <a:solidFill>
                <a:schemeClr val="dk1"/>
              </a:solidFill>
              <a:latin typeface="Arial"/>
              <a:ea typeface="Arial"/>
              <a:cs typeface="Arial"/>
              <a:sym typeface="Arial"/>
            </a:endParaRPr>
          </a:p>
          <a:p>
            <a:pPr marL="457200" marR="0" lvl="0" indent="-381000" algn="l" rtl="0">
              <a:lnSpc>
                <a:spcPct val="200000"/>
              </a:lnSpc>
              <a:spcBef>
                <a:spcPts val="0"/>
              </a:spcBef>
              <a:spcAft>
                <a:spcPts val="0"/>
              </a:spcAft>
              <a:buClr>
                <a:schemeClr val="dk1"/>
              </a:buClr>
              <a:buSzPts val="2400"/>
              <a:buFont typeface="Arial"/>
              <a:buChar char="●"/>
            </a:pPr>
            <a:r>
              <a:rPr lang="ca-ES" sz="2400" b="1" i="0" u="none" strike="noStrike" cap="none">
                <a:solidFill>
                  <a:schemeClr val="dk1"/>
                </a:solidFill>
                <a:latin typeface="Arial"/>
                <a:ea typeface="Arial"/>
                <a:cs typeface="Arial"/>
                <a:sym typeface="Arial"/>
              </a:rPr>
              <a:t>Representant del CRP </a:t>
            </a:r>
            <a:endParaRPr sz="2400" b="1" i="0" u="none" strike="noStrike" cap="none">
              <a:solidFill>
                <a:schemeClr val="dk1"/>
              </a:solidFill>
              <a:latin typeface="Arial"/>
              <a:ea typeface="Arial"/>
              <a:cs typeface="Arial"/>
              <a:sym typeface="Arial"/>
            </a:endParaRPr>
          </a:p>
          <a:p>
            <a:pPr marL="457200" marR="0" lvl="0" indent="-381000" algn="l" rtl="0">
              <a:lnSpc>
                <a:spcPct val="200000"/>
              </a:lnSpc>
              <a:spcBef>
                <a:spcPts val="0"/>
              </a:spcBef>
              <a:spcAft>
                <a:spcPts val="0"/>
              </a:spcAft>
              <a:buClr>
                <a:schemeClr val="dk1"/>
              </a:buClr>
              <a:buSzPts val="2400"/>
              <a:buFont typeface="Arial"/>
              <a:buChar char="●"/>
            </a:pPr>
            <a:r>
              <a:rPr lang="ca-ES" sz="2400" b="1" i="0" u="none" strike="noStrike" cap="none">
                <a:solidFill>
                  <a:schemeClr val="dk1"/>
                </a:solidFill>
                <a:latin typeface="Arial"/>
                <a:ea typeface="Arial"/>
                <a:cs typeface="Arial"/>
                <a:sym typeface="Arial"/>
              </a:rPr>
              <a:t>Representant de l’EAP</a:t>
            </a:r>
            <a:endParaRPr sz="2400" b="1" i="0" u="none" strike="noStrike" cap="none">
              <a:solidFill>
                <a:schemeClr val="dk1"/>
              </a:solidFill>
              <a:latin typeface="Arial"/>
              <a:ea typeface="Arial"/>
              <a:cs typeface="Arial"/>
              <a:sym typeface="Arial"/>
            </a:endParaRPr>
          </a:p>
          <a:p>
            <a:pPr marL="0" marR="0" lvl="0" indent="457200" algn="l" rtl="0">
              <a:lnSpc>
                <a:spcPct val="100000"/>
              </a:lnSpc>
              <a:spcBef>
                <a:spcPts val="50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a:p>
            <a:pPr marL="0" marR="0" lvl="0" indent="457200" algn="l" rtl="0">
              <a:lnSpc>
                <a:spcPct val="100000"/>
              </a:lnSpc>
              <a:spcBef>
                <a:spcPts val="50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p:txBody>
      </p:sp>
      <p:pic>
        <p:nvPicPr>
          <p:cNvPr id="608" name="Google Shape;608;g2558bbcc1ce_0_729"/>
          <p:cNvPicPr preferRelativeResize="0"/>
          <p:nvPr/>
        </p:nvPicPr>
        <p:blipFill rotWithShape="1">
          <a:blip r:embed="rId4">
            <a:alphaModFix/>
          </a:blip>
          <a:srcRect/>
          <a:stretch/>
        </p:blipFill>
        <p:spPr>
          <a:xfrm>
            <a:off x="13475825" y="9524675"/>
            <a:ext cx="2789791" cy="358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g2558bbcc1ce_0_746"/>
          <p:cNvSpPr/>
          <p:nvPr/>
        </p:nvSpPr>
        <p:spPr>
          <a:xfrm>
            <a:off x="3776250" y="2548075"/>
            <a:ext cx="11099100" cy="5661600"/>
          </a:xfrm>
          <a:prstGeom prst="roundRect">
            <a:avLst>
              <a:gd name="adj" fmla="val 4891"/>
            </a:avLst>
          </a:pr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15" name="Google Shape;615;g2558bbcc1ce_0_746"/>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616" name="Google Shape;616;g2558bbcc1ce_0_746"/>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g2558bbcc1ce_0_746"/>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g2558bbcc1ce_0_746"/>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g2558bbcc1ce_0_746"/>
          <p:cNvSpPr/>
          <p:nvPr/>
        </p:nvSpPr>
        <p:spPr>
          <a:xfrm>
            <a:off x="10668600" y="417900"/>
            <a:ext cx="50265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ca-ES" sz="3000" b="1" i="0" u="none" strike="noStrike" cap="none">
                <a:solidFill>
                  <a:schemeClr val="lt1"/>
                </a:solidFill>
                <a:latin typeface="Arial"/>
                <a:ea typeface="Arial"/>
                <a:cs typeface="Arial"/>
                <a:sym typeface="Arial"/>
              </a:rPr>
              <a:t> COMISSIÓ OPERATIVA</a:t>
            </a:r>
            <a:endParaRPr sz="3000" b="1" i="0" u="none" strike="noStrike" cap="none">
              <a:solidFill>
                <a:srgbClr val="FFFFFF"/>
              </a:solidFill>
              <a:latin typeface="Arial"/>
              <a:ea typeface="Arial"/>
              <a:cs typeface="Arial"/>
              <a:sym typeface="Arial"/>
            </a:endParaRPr>
          </a:p>
        </p:txBody>
      </p:sp>
      <p:sp>
        <p:nvSpPr>
          <p:cNvPr id="620" name="Google Shape;620;g2558bbcc1ce_0_746"/>
          <p:cNvSpPr/>
          <p:nvPr/>
        </p:nvSpPr>
        <p:spPr>
          <a:xfrm>
            <a:off x="2971350" y="2158325"/>
            <a:ext cx="38343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ca-ES" sz="3000" b="1" i="0" u="none" strike="noStrike" cap="none">
                <a:solidFill>
                  <a:schemeClr val="lt1"/>
                </a:solidFill>
                <a:latin typeface="Arial"/>
                <a:ea typeface="Arial"/>
                <a:cs typeface="Arial"/>
                <a:sym typeface="Arial"/>
              </a:rPr>
              <a:t>  Òrgan de gestió</a:t>
            </a:r>
            <a:endParaRPr sz="3900" b="1" i="0" u="none" strike="noStrike" cap="none">
              <a:solidFill>
                <a:srgbClr val="FFFFFF"/>
              </a:solidFill>
              <a:latin typeface="Arial"/>
              <a:ea typeface="Arial"/>
              <a:cs typeface="Arial"/>
              <a:sym typeface="Arial"/>
            </a:endParaRPr>
          </a:p>
        </p:txBody>
      </p:sp>
      <p:sp>
        <p:nvSpPr>
          <p:cNvPr id="621" name="Google Shape;621;g2558bbcc1ce_0_746"/>
          <p:cNvSpPr txBox="1"/>
          <p:nvPr/>
        </p:nvSpPr>
        <p:spPr>
          <a:xfrm>
            <a:off x="4590000" y="2998175"/>
            <a:ext cx="9471600" cy="6131400"/>
          </a:xfrm>
          <a:prstGeom prst="rect">
            <a:avLst/>
          </a:prstGeom>
          <a:noFill/>
          <a:ln>
            <a:noFill/>
          </a:ln>
        </p:spPr>
        <p:txBody>
          <a:bodyPr spcFirstLastPara="1" wrap="square" lIns="91425" tIns="45700" rIns="91425" bIns="45700" anchor="t" anchorCtr="0">
            <a:spAutoFit/>
          </a:bodyPr>
          <a:lstStyle/>
          <a:p>
            <a:pPr marL="457200" marR="0" lvl="0" indent="-381000" algn="l" rtl="0">
              <a:lnSpc>
                <a:spcPct val="200000"/>
              </a:lnSpc>
              <a:spcBef>
                <a:spcPts val="0"/>
              </a:spcBef>
              <a:spcAft>
                <a:spcPts val="0"/>
              </a:spcAft>
              <a:buClr>
                <a:srgbClr val="F99605"/>
              </a:buClr>
              <a:buSzPts val="2400"/>
              <a:buFont typeface="Arial"/>
              <a:buChar char="●"/>
            </a:pPr>
            <a:r>
              <a:rPr lang="ca-ES" sz="2400" b="1" i="0" u="none" strike="noStrike" cap="none">
                <a:solidFill>
                  <a:schemeClr val="dk1"/>
                </a:solidFill>
                <a:latin typeface="Arial"/>
                <a:ea typeface="Arial"/>
                <a:cs typeface="Arial"/>
                <a:sym typeface="Arial"/>
              </a:rPr>
              <a:t>Tècnic/a municipal dinamitzador</a:t>
            </a:r>
            <a:endParaRPr sz="2400" b="1" i="0" u="none" strike="noStrike" cap="none">
              <a:solidFill>
                <a:schemeClr val="dk1"/>
              </a:solidFill>
              <a:latin typeface="Arial"/>
              <a:ea typeface="Arial"/>
              <a:cs typeface="Arial"/>
              <a:sym typeface="Arial"/>
            </a:endParaRPr>
          </a:p>
          <a:p>
            <a:pPr marL="457200" marR="0" lvl="0" indent="-381000" algn="l" rtl="0">
              <a:lnSpc>
                <a:spcPct val="200000"/>
              </a:lnSpc>
              <a:spcBef>
                <a:spcPts val="0"/>
              </a:spcBef>
              <a:spcAft>
                <a:spcPts val="0"/>
              </a:spcAft>
              <a:buClr>
                <a:srgbClr val="F99605"/>
              </a:buClr>
              <a:buSzPts val="2400"/>
              <a:buFont typeface="Arial"/>
              <a:buChar char="●"/>
            </a:pPr>
            <a:r>
              <a:rPr lang="ca-ES" sz="2400" b="1" i="0" u="none" strike="noStrike" cap="none">
                <a:solidFill>
                  <a:schemeClr val="dk1"/>
                </a:solidFill>
                <a:latin typeface="Arial"/>
                <a:ea typeface="Arial"/>
                <a:cs typeface="Arial"/>
                <a:sym typeface="Arial"/>
              </a:rPr>
              <a:t>Assessors/assessores LIC</a:t>
            </a:r>
            <a:endParaRPr sz="2400" b="1" i="0" u="none" strike="noStrike" cap="none">
              <a:solidFill>
                <a:schemeClr val="dk1"/>
              </a:solidFill>
              <a:latin typeface="Arial"/>
              <a:ea typeface="Arial"/>
              <a:cs typeface="Arial"/>
              <a:sym typeface="Arial"/>
            </a:endParaRPr>
          </a:p>
          <a:p>
            <a:pPr marL="457200" marR="0" lvl="0" indent="-381000" algn="l" rtl="0">
              <a:lnSpc>
                <a:spcPct val="200000"/>
              </a:lnSpc>
              <a:spcBef>
                <a:spcPts val="0"/>
              </a:spcBef>
              <a:spcAft>
                <a:spcPts val="0"/>
              </a:spcAft>
              <a:buClr>
                <a:srgbClr val="F99605"/>
              </a:buClr>
              <a:buSzPts val="2400"/>
              <a:buFont typeface="Arial"/>
              <a:buChar char="●"/>
            </a:pPr>
            <a:r>
              <a:rPr lang="ca-ES" sz="2400" b="1" i="0" u="none" strike="noStrike" cap="none">
                <a:solidFill>
                  <a:schemeClr val="dk1"/>
                </a:solidFill>
                <a:latin typeface="Arial"/>
                <a:ea typeface="Arial"/>
                <a:cs typeface="Arial"/>
                <a:sym typeface="Arial"/>
              </a:rPr>
              <a:t>Orientadors/orientadores del servei d’àmbit comunitari</a:t>
            </a:r>
            <a:endParaRPr sz="2400" b="1" i="0" u="none" strike="noStrike" cap="none">
              <a:solidFill>
                <a:schemeClr val="dk1"/>
              </a:solidFill>
              <a:latin typeface="Arial"/>
              <a:ea typeface="Arial"/>
              <a:cs typeface="Arial"/>
              <a:sym typeface="Arial"/>
            </a:endParaRPr>
          </a:p>
          <a:p>
            <a:pPr marL="457200" marR="0" lvl="0" indent="-381000" algn="l" rtl="0">
              <a:lnSpc>
                <a:spcPct val="200000"/>
              </a:lnSpc>
              <a:spcBef>
                <a:spcPts val="0"/>
              </a:spcBef>
              <a:spcAft>
                <a:spcPts val="0"/>
              </a:spcAft>
              <a:buClr>
                <a:srgbClr val="F99605"/>
              </a:buClr>
              <a:buSzPts val="2400"/>
              <a:buFont typeface="Arial"/>
              <a:buChar char="●"/>
            </a:pPr>
            <a:r>
              <a:rPr lang="ca-ES" sz="2400" b="1" i="0" u="none" strike="noStrike" cap="none">
                <a:solidFill>
                  <a:schemeClr val="dk1"/>
                </a:solidFill>
                <a:latin typeface="Arial"/>
                <a:ea typeface="Arial"/>
                <a:cs typeface="Arial"/>
                <a:sym typeface="Arial"/>
              </a:rPr>
              <a:t>Representants de les direccions dels centres educatius</a:t>
            </a:r>
            <a:endParaRPr sz="2400" b="1" i="0" u="none" strike="noStrike" cap="none">
              <a:solidFill>
                <a:schemeClr val="dk1"/>
              </a:solidFill>
              <a:latin typeface="Arial"/>
              <a:ea typeface="Arial"/>
              <a:cs typeface="Arial"/>
              <a:sym typeface="Arial"/>
            </a:endParaRPr>
          </a:p>
          <a:p>
            <a:pPr marL="457200" marR="0" lvl="0" indent="-381000" algn="l" rtl="0">
              <a:lnSpc>
                <a:spcPct val="200000"/>
              </a:lnSpc>
              <a:spcBef>
                <a:spcPts val="0"/>
              </a:spcBef>
              <a:spcAft>
                <a:spcPts val="0"/>
              </a:spcAft>
              <a:buClr>
                <a:srgbClr val="F99605"/>
              </a:buClr>
              <a:buSzPts val="2400"/>
              <a:buFont typeface="Arial"/>
              <a:buChar char="●"/>
            </a:pPr>
            <a:r>
              <a:rPr lang="ca-ES" sz="2400" b="1" i="0" u="none" strike="noStrike" cap="none">
                <a:solidFill>
                  <a:schemeClr val="dk1"/>
                </a:solidFill>
                <a:latin typeface="Arial"/>
                <a:ea typeface="Arial"/>
                <a:cs typeface="Arial"/>
                <a:sym typeface="Arial"/>
              </a:rPr>
              <a:t>Serveis educatius</a:t>
            </a:r>
            <a:endParaRPr sz="2400" b="1" i="0" u="none" strike="noStrike" cap="none">
              <a:solidFill>
                <a:schemeClr val="dk1"/>
              </a:solidFill>
              <a:latin typeface="Arial"/>
              <a:ea typeface="Arial"/>
              <a:cs typeface="Arial"/>
              <a:sym typeface="Arial"/>
            </a:endParaRPr>
          </a:p>
          <a:p>
            <a:pPr marL="457200" marR="0" lvl="0" indent="-381000" algn="l" rtl="0">
              <a:lnSpc>
                <a:spcPct val="200000"/>
              </a:lnSpc>
              <a:spcBef>
                <a:spcPts val="0"/>
              </a:spcBef>
              <a:spcAft>
                <a:spcPts val="0"/>
              </a:spcAft>
              <a:buClr>
                <a:srgbClr val="F99605"/>
              </a:buClr>
              <a:buSzPts val="2400"/>
              <a:buFont typeface="Arial"/>
              <a:buChar char="●"/>
            </a:pPr>
            <a:r>
              <a:rPr lang="ca-ES" sz="2400" b="1" i="0" u="none" strike="noStrike" cap="none">
                <a:solidFill>
                  <a:schemeClr val="dk1"/>
                </a:solidFill>
                <a:latin typeface="Arial"/>
                <a:ea typeface="Arial"/>
                <a:cs typeface="Arial"/>
                <a:sym typeface="Arial"/>
              </a:rPr>
              <a:t>Representant de formació d’adults</a:t>
            </a:r>
            <a:endParaRPr sz="2400" b="1" i="0" u="none" strike="noStrike" cap="none">
              <a:solidFill>
                <a:schemeClr val="dk1"/>
              </a:solidFill>
              <a:latin typeface="Arial"/>
              <a:ea typeface="Arial"/>
              <a:cs typeface="Arial"/>
              <a:sym typeface="Arial"/>
            </a:endParaRPr>
          </a:p>
          <a:p>
            <a:pPr marL="457200" marR="0" lvl="0" indent="-381000" algn="l" rtl="0">
              <a:lnSpc>
                <a:spcPct val="200000"/>
              </a:lnSpc>
              <a:spcBef>
                <a:spcPts val="0"/>
              </a:spcBef>
              <a:spcAft>
                <a:spcPts val="0"/>
              </a:spcAft>
              <a:buClr>
                <a:srgbClr val="F99605"/>
              </a:buClr>
              <a:buSzPts val="2400"/>
              <a:buFont typeface="Arial"/>
              <a:buChar char="●"/>
            </a:pPr>
            <a:r>
              <a:rPr lang="ca-ES" sz="2400" b="1" i="0" u="none" strike="noStrike" cap="none">
                <a:solidFill>
                  <a:schemeClr val="dk1"/>
                </a:solidFill>
                <a:latin typeface="Arial"/>
                <a:ea typeface="Arial"/>
                <a:cs typeface="Arial"/>
                <a:sym typeface="Arial"/>
              </a:rPr>
              <a:t>Altres entitats</a:t>
            </a:r>
            <a:endParaRPr sz="2400" b="1" i="0" u="none" strike="noStrike" cap="none">
              <a:solidFill>
                <a:srgbClr val="000000"/>
              </a:solidFill>
              <a:latin typeface="Arial"/>
              <a:ea typeface="Arial"/>
              <a:cs typeface="Arial"/>
              <a:sym typeface="Arial"/>
            </a:endParaRPr>
          </a:p>
          <a:p>
            <a:pPr marL="0" marR="0" lvl="0" indent="457200" algn="l" rtl="0">
              <a:lnSpc>
                <a:spcPct val="100000"/>
              </a:lnSpc>
              <a:spcBef>
                <a:spcPts val="50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a:p>
            <a:pPr marL="0" marR="0" lvl="0" indent="457200" algn="l" rtl="0">
              <a:lnSpc>
                <a:spcPct val="100000"/>
              </a:lnSpc>
              <a:spcBef>
                <a:spcPts val="500"/>
              </a:spcBef>
              <a:spcAft>
                <a:spcPts val="0"/>
              </a:spcAft>
              <a:buClr>
                <a:srgbClr val="000000"/>
              </a:buClr>
              <a:buSzPts val="2400"/>
              <a:buFont typeface="Arial"/>
              <a:buNone/>
            </a:pPr>
            <a:endParaRPr sz="2400" b="1" i="0" u="none" strike="noStrike" cap="none">
              <a:solidFill>
                <a:schemeClr val="dk1"/>
              </a:solidFill>
              <a:latin typeface="Arial"/>
              <a:ea typeface="Arial"/>
              <a:cs typeface="Arial"/>
              <a:sym typeface="Arial"/>
            </a:endParaRPr>
          </a:p>
        </p:txBody>
      </p:sp>
      <p:pic>
        <p:nvPicPr>
          <p:cNvPr id="622" name="Google Shape;622;g2558bbcc1ce_0_746"/>
          <p:cNvPicPr preferRelativeResize="0"/>
          <p:nvPr/>
        </p:nvPicPr>
        <p:blipFill rotWithShape="1">
          <a:blip r:embed="rId4">
            <a:alphaModFix/>
          </a:blip>
          <a:srcRect/>
          <a:stretch/>
        </p:blipFill>
        <p:spPr>
          <a:xfrm>
            <a:off x="13475825" y="9524675"/>
            <a:ext cx="2789791" cy="358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27"/>
        <p:cNvGrpSpPr/>
        <p:nvPr/>
      </p:nvGrpSpPr>
      <p:grpSpPr>
        <a:xfrm>
          <a:off x="0" y="0"/>
          <a:ext cx="0" cy="0"/>
          <a:chOff x="0" y="0"/>
          <a:chExt cx="0" cy="0"/>
        </a:xfrm>
      </p:grpSpPr>
      <p:sp>
        <p:nvSpPr>
          <p:cNvPr id="628" name="Google Shape;628;g2558bbcc1ce_0_759"/>
          <p:cNvSpPr/>
          <p:nvPr/>
        </p:nvSpPr>
        <p:spPr>
          <a:xfrm>
            <a:off x="3776250" y="2548075"/>
            <a:ext cx="11099100" cy="1349400"/>
          </a:xfrm>
          <a:prstGeom prst="roundRect">
            <a:avLst>
              <a:gd name="adj" fmla="val 4891"/>
            </a:avLst>
          </a:pr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29" name="Google Shape;629;g2558bbcc1ce_0_759"/>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630" name="Google Shape;630;g2558bbcc1ce_0_759"/>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g2558bbcc1ce_0_759"/>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2" name="Google Shape;632;g2558bbcc1ce_0_759"/>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3" name="Google Shape;633;g2558bbcc1ce_0_759"/>
          <p:cNvSpPr/>
          <p:nvPr/>
        </p:nvSpPr>
        <p:spPr>
          <a:xfrm>
            <a:off x="9583800" y="417900"/>
            <a:ext cx="61113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ca-ES" sz="3000" b="1" i="0" u="none" strike="noStrike" cap="none">
                <a:solidFill>
                  <a:schemeClr val="lt1"/>
                </a:solidFill>
                <a:latin typeface="Arial"/>
                <a:ea typeface="Arial"/>
                <a:cs typeface="Arial"/>
                <a:sym typeface="Arial"/>
              </a:rPr>
              <a:t> Comissions o grups de treball</a:t>
            </a:r>
            <a:endParaRPr sz="3000" b="1" i="0" u="none" strike="noStrike" cap="none">
              <a:solidFill>
                <a:srgbClr val="FFFFFF"/>
              </a:solidFill>
              <a:latin typeface="Arial"/>
              <a:ea typeface="Arial"/>
              <a:cs typeface="Arial"/>
              <a:sym typeface="Arial"/>
            </a:endParaRPr>
          </a:p>
        </p:txBody>
      </p:sp>
      <p:sp>
        <p:nvSpPr>
          <p:cNvPr id="634" name="Google Shape;634;g2558bbcc1ce_0_759"/>
          <p:cNvSpPr/>
          <p:nvPr/>
        </p:nvSpPr>
        <p:spPr>
          <a:xfrm>
            <a:off x="3776250" y="4287975"/>
            <a:ext cx="11099100" cy="1578900"/>
          </a:xfrm>
          <a:prstGeom prst="roundRect">
            <a:avLst>
              <a:gd name="adj" fmla="val 4891"/>
            </a:avLst>
          </a:pr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5" name="Google Shape;635;g2558bbcc1ce_0_759"/>
          <p:cNvSpPr/>
          <p:nvPr/>
        </p:nvSpPr>
        <p:spPr>
          <a:xfrm>
            <a:off x="3776250" y="6257375"/>
            <a:ext cx="11099100" cy="2085000"/>
          </a:xfrm>
          <a:prstGeom prst="roundRect">
            <a:avLst>
              <a:gd name="adj" fmla="val 4891"/>
            </a:avLst>
          </a:pr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6" name="Google Shape;636;g2558bbcc1ce_0_759"/>
          <p:cNvSpPr txBox="1"/>
          <p:nvPr/>
        </p:nvSpPr>
        <p:spPr>
          <a:xfrm>
            <a:off x="4039150" y="2807275"/>
            <a:ext cx="10148400" cy="831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ca-ES" sz="2400" b="1" i="0" u="none" strike="noStrike" cap="none">
                <a:solidFill>
                  <a:srgbClr val="F19A00"/>
                </a:solidFill>
                <a:latin typeface="Arial"/>
                <a:ea typeface="Arial"/>
                <a:cs typeface="Arial"/>
                <a:sym typeface="Arial"/>
              </a:rPr>
              <a:t>Comissions o grups de treball:</a:t>
            </a:r>
            <a:endParaRPr sz="2400" b="1" i="0" u="none" strike="noStrike" cap="none">
              <a:solidFill>
                <a:srgbClr val="F19A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ca-ES" sz="2400" b="1" i="0" u="none" strike="noStrike" cap="none">
                <a:solidFill>
                  <a:srgbClr val="000000"/>
                </a:solidFill>
                <a:latin typeface="Arial"/>
                <a:ea typeface="Arial"/>
                <a:cs typeface="Arial"/>
                <a:sym typeface="Arial"/>
              </a:rPr>
              <a:t>Format per diferents agents educatius en funció de les necessitats. </a:t>
            </a:r>
            <a:endParaRPr sz="2400" b="0" i="0" u="none" strike="noStrike" cap="none">
              <a:solidFill>
                <a:srgbClr val="000000"/>
              </a:solidFill>
              <a:latin typeface="Arial"/>
              <a:ea typeface="Arial"/>
              <a:cs typeface="Arial"/>
              <a:sym typeface="Arial"/>
            </a:endParaRPr>
          </a:p>
        </p:txBody>
      </p:sp>
      <p:sp>
        <p:nvSpPr>
          <p:cNvPr id="637" name="Google Shape;637;g2558bbcc1ce_0_759"/>
          <p:cNvSpPr txBox="1"/>
          <p:nvPr/>
        </p:nvSpPr>
        <p:spPr>
          <a:xfrm>
            <a:off x="4039150" y="4464088"/>
            <a:ext cx="10148400" cy="126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00000"/>
              </a:buClr>
              <a:buSzPts val="1600"/>
              <a:buFont typeface="Arial"/>
              <a:buNone/>
            </a:pPr>
            <a:r>
              <a:rPr lang="ca-ES" sz="2400" b="1" i="0" u="none" strike="noStrike" cap="none">
                <a:solidFill>
                  <a:srgbClr val="F99605"/>
                </a:solidFill>
                <a:latin typeface="Arial"/>
                <a:ea typeface="Arial"/>
                <a:cs typeface="Arial"/>
                <a:sym typeface="Arial"/>
              </a:rPr>
              <a:t>Eixos prioritaris: </a:t>
            </a:r>
            <a:endParaRPr sz="2400" b="0" i="0" u="none" strike="noStrike" cap="none">
              <a:solidFill>
                <a:srgbClr val="F99605"/>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1600"/>
              <a:buFont typeface="Arial"/>
              <a:buNone/>
            </a:pPr>
            <a:r>
              <a:rPr lang="ca-ES" sz="2400" b="1" i="0" u="none" strike="noStrike" cap="none">
                <a:solidFill>
                  <a:srgbClr val="000000"/>
                </a:solidFill>
                <a:latin typeface="Arial"/>
                <a:ea typeface="Arial"/>
                <a:cs typeface="Arial"/>
                <a:sym typeface="Arial"/>
              </a:rPr>
              <a:t>Suport a la tasca escolar, famílies, lleure... Servei comunitari, Servei d’orientació d’àmbit comunitari, esports i usos lingüístics del català</a:t>
            </a:r>
            <a:endParaRPr sz="2400" b="0" i="0" u="none" strike="noStrike" cap="none">
              <a:solidFill>
                <a:srgbClr val="000000"/>
              </a:solidFill>
              <a:latin typeface="Arial"/>
              <a:ea typeface="Arial"/>
              <a:cs typeface="Arial"/>
              <a:sym typeface="Arial"/>
            </a:endParaRPr>
          </a:p>
        </p:txBody>
      </p:sp>
      <p:sp>
        <p:nvSpPr>
          <p:cNvPr id="638" name="Google Shape;638;g2558bbcc1ce_0_759"/>
          <p:cNvSpPr txBox="1"/>
          <p:nvPr/>
        </p:nvSpPr>
        <p:spPr>
          <a:xfrm>
            <a:off x="3946600" y="6361675"/>
            <a:ext cx="10333500" cy="126440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800000"/>
              </a:buClr>
              <a:buSzPts val="1600"/>
              <a:buFont typeface="Arial"/>
              <a:buNone/>
            </a:pPr>
            <a:r>
              <a:rPr lang="ca-ES" sz="2400" b="1" i="0" u="none" strike="noStrike" cap="none">
                <a:solidFill>
                  <a:srgbClr val="F99605"/>
                </a:solidFill>
                <a:latin typeface="Arial"/>
                <a:ea typeface="Arial"/>
                <a:cs typeface="Arial"/>
                <a:sym typeface="Arial"/>
              </a:rPr>
              <a:t>Altres: </a:t>
            </a:r>
            <a:endParaRPr sz="2400" b="0" i="0" u="none" strike="noStrike" cap="none">
              <a:solidFill>
                <a:srgbClr val="F99605"/>
              </a:solidFill>
              <a:latin typeface="Arial"/>
              <a:ea typeface="Arial"/>
              <a:cs typeface="Arial"/>
              <a:sym typeface="Arial"/>
            </a:endParaRPr>
          </a:p>
          <a:p>
            <a:pPr marL="0" marR="0" lvl="0" indent="0" algn="l" rtl="0">
              <a:lnSpc>
                <a:spcPct val="100000"/>
              </a:lnSpc>
              <a:spcBef>
                <a:spcPts val="500"/>
              </a:spcBef>
              <a:spcAft>
                <a:spcPts val="0"/>
              </a:spcAft>
              <a:buClr>
                <a:srgbClr val="000000"/>
              </a:buClr>
              <a:buSzPts val="1600"/>
              <a:buFont typeface="Arial"/>
              <a:buNone/>
            </a:pPr>
            <a:r>
              <a:rPr lang="ca-ES" sz="2400" b="1" i="0" u="none" strike="noStrike" cap="none">
                <a:solidFill>
                  <a:srgbClr val="000000"/>
                </a:solidFill>
                <a:latin typeface="Arial"/>
                <a:ea typeface="Arial"/>
                <a:cs typeface="Arial"/>
                <a:sym typeface="Arial"/>
              </a:rPr>
              <a:t>Convivència; coordinació d’AFA; extraescolars; absentisme; salut; impuls de la lectura; interculturalitat; formació...</a:t>
            </a:r>
            <a:endParaRPr sz="2400" b="0" i="0" u="none" strike="noStrike" cap="none">
              <a:solidFill>
                <a:srgbClr val="000000"/>
              </a:solidFill>
              <a:latin typeface="Arial"/>
              <a:ea typeface="Arial"/>
              <a:cs typeface="Arial"/>
              <a:sym typeface="Arial"/>
            </a:endParaRPr>
          </a:p>
        </p:txBody>
      </p:sp>
      <p:pic>
        <p:nvPicPr>
          <p:cNvPr id="639" name="Google Shape;639;g2558bbcc1ce_0_759"/>
          <p:cNvPicPr preferRelativeResize="0"/>
          <p:nvPr/>
        </p:nvPicPr>
        <p:blipFill rotWithShape="1">
          <a:blip r:embed="rId4">
            <a:alphaModFix/>
          </a:blip>
          <a:srcRect/>
          <a:stretch/>
        </p:blipFill>
        <p:spPr>
          <a:xfrm>
            <a:off x="13475825" y="9524675"/>
            <a:ext cx="2789791" cy="358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644"/>
        <p:cNvGrpSpPr/>
        <p:nvPr/>
      </p:nvGrpSpPr>
      <p:grpSpPr>
        <a:xfrm>
          <a:off x="0" y="0"/>
          <a:ext cx="0" cy="0"/>
          <a:chOff x="0" y="0"/>
          <a:chExt cx="0" cy="0"/>
        </a:xfrm>
      </p:grpSpPr>
      <p:sp>
        <p:nvSpPr>
          <p:cNvPr id="645" name="Google Shape;645;g2558bbcc1ce_0_777"/>
          <p:cNvSpPr/>
          <p:nvPr/>
        </p:nvSpPr>
        <p:spPr>
          <a:xfrm>
            <a:off x="2344825" y="4837025"/>
            <a:ext cx="13151400" cy="4195500"/>
          </a:xfrm>
          <a:prstGeom prst="roundRect">
            <a:avLst>
              <a:gd name="adj" fmla="val 3475"/>
            </a:avLst>
          </a:prstGeom>
          <a:solidFill>
            <a:srgbClr val="7F7F7F"/>
          </a:solidFill>
          <a:ln>
            <a:noFill/>
          </a:ln>
        </p:spPr>
        <p:txBody>
          <a:bodyPr spcFirstLastPara="1" wrap="square" lIns="91425" tIns="91425" rIns="91425" bIns="91425" anchor="ctr" anchorCtr="0">
            <a:noAutofit/>
          </a:bodyPr>
          <a:lstStyle/>
          <a:p>
            <a:pPr marL="0" marR="0" lvl="0" indent="0" algn="ctr" rtl="0">
              <a:lnSpc>
                <a:spcPct val="90000"/>
              </a:lnSpc>
              <a:spcBef>
                <a:spcPts val="1540"/>
              </a:spcBef>
              <a:spcAft>
                <a:spcPts val="0"/>
              </a:spcAft>
              <a:buClr>
                <a:schemeClr val="lt1"/>
              </a:buClr>
              <a:buSzPts val="2000"/>
              <a:buFont typeface="Arial"/>
              <a:buNone/>
            </a:pPr>
            <a:endParaRPr sz="2400" b="1" i="0" u="none" strike="noStrike" cap="none">
              <a:solidFill>
                <a:srgbClr val="FFFFFF"/>
              </a:solidFill>
              <a:latin typeface="Arial"/>
              <a:ea typeface="Arial"/>
              <a:cs typeface="Arial"/>
              <a:sym typeface="Arial"/>
            </a:endParaRPr>
          </a:p>
        </p:txBody>
      </p:sp>
      <p:pic>
        <p:nvPicPr>
          <p:cNvPr id="646" name="Google Shape;646;g2558bbcc1ce_0_777"/>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647" name="Google Shape;647;g2558bbcc1ce_0_777"/>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g2558bbcc1ce_0_777"/>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g2558bbcc1ce_0_777"/>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g2558bbcc1ce_0_777"/>
          <p:cNvSpPr/>
          <p:nvPr/>
        </p:nvSpPr>
        <p:spPr>
          <a:xfrm>
            <a:off x="11766300" y="417900"/>
            <a:ext cx="39288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ca-ES" sz="3000" b="1" i="0" u="none" strike="noStrike" cap="none">
                <a:solidFill>
                  <a:schemeClr val="lt1"/>
                </a:solidFill>
                <a:latin typeface="Arial"/>
                <a:ea typeface="Arial"/>
                <a:cs typeface="Arial"/>
                <a:sym typeface="Arial"/>
              </a:rPr>
              <a:t>   Gestió del PEE</a:t>
            </a:r>
            <a:endParaRPr sz="3000" b="1" i="0" u="none" strike="noStrike" cap="none">
              <a:solidFill>
                <a:srgbClr val="FFFFFF"/>
              </a:solidFill>
              <a:latin typeface="Arial"/>
              <a:ea typeface="Arial"/>
              <a:cs typeface="Arial"/>
              <a:sym typeface="Arial"/>
            </a:endParaRPr>
          </a:p>
        </p:txBody>
      </p:sp>
      <p:sp>
        <p:nvSpPr>
          <p:cNvPr id="651" name="Google Shape;651;g2558bbcc1ce_0_777"/>
          <p:cNvSpPr/>
          <p:nvPr/>
        </p:nvSpPr>
        <p:spPr>
          <a:xfrm>
            <a:off x="2111550" y="1588450"/>
            <a:ext cx="38343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ca-ES" sz="3000" b="1" i="0" u="none" strike="noStrike" cap="none">
                <a:solidFill>
                  <a:schemeClr val="lt1"/>
                </a:solidFill>
                <a:latin typeface="Arial"/>
                <a:ea typeface="Arial"/>
                <a:cs typeface="Arial"/>
                <a:sym typeface="Arial"/>
              </a:rPr>
              <a:t> Formalització</a:t>
            </a:r>
            <a:endParaRPr sz="3900" b="1" i="0" u="none" strike="noStrike" cap="none">
              <a:solidFill>
                <a:srgbClr val="FFFFFF"/>
              </a:solidFill>
              <a:latin typeface="Arial"/>
              <a:ea typeface="Arial"/>
              <a:cs typeface="Arial"/>
              <a:sym typeface="Arial"/>
            </a:endParaRPr>
          </a:p>
        </p:txBody>
      </p:sp>
      <p:sp>
        <p:nvSpPr>
          <p:cNvPr id="652" name="Google Shape;652;g2558bbcc1ce_0_777"/>
          <p:cNvSpPr/>
          <p:nvPr/>
        </p:nvSpPr>
        <p:spPr>
          <a:xfrm>
            <a:off x="1487575" y="2628975"/>
            <a:ext cx="7035900" cy="1441500"/>
          </a:xfrm>
          <a:prstGeom prst="roundRect">
            <a:avLst>
              <a:gd name="adj" fmla="val 5917"/>
            </a:avLst>
          </a:prstGeom>
          <a:solidFill>
            <a:srgbClr val="7F7F7F"/>
          </a:solid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Clr>
                <a:schemeClr val="lt1"/>
              </a:buClr>
              <a:buSzPts val="4400"/>
              <a:buFont typeface="Arial"/>
              <a:buNone/>
            </a:pPr>
            <a:r>
              <a:rPr lang="ca-ES" sz="4400" b="1" i="0" u="none" strike="noStrike" cap="none">
                <a:solidFill>
                  <a:schemeClr val="lt1"/>
                </a:solidFill>
                <a:latin typeface="Arial"/>
                <a:ea typeface="Arial"/>
                <a:cs typeface="Arial"/>
                <a:sym typeface="Arial"/>
              </a:rPr>
              <a:t>Conveni</a:t>
            </a:r>
            <a:endParaRPr sz="1400" b="0" i="0" u="none" strike="noStrike" cap="none">
              <a:solidFill>
                <a:schemeClr val="dk1"/>
              </a:solidFill>
              <a:latin typeface="Arial"/>
              <a:ea typeface="Arial"/>
              <a:cs typeface="Arial"/>
              <a:sym typeface="Arial"/>
            </a:endParaRPr>
          </a:p>
          <a:p>
            <a:pPr marL="0" marR="0" lvl="0" indent="0" algn="ctr" rtl="0">
              <a:lnSpc>
                <a:spcPct val="90000"/>
              </a:lnSpc>
              <a:spcBef>
                <a:spcPts val="1540"/>
              </a:spcBef>
              <a:spcAft>
                <a:spcPts val="0"/>
              </a:spcAft>
              <a:buClr>
                <a:schemeClr val="lt1"/>
              </a:buClr>
              <a:buSzPts val="2000"/>
              <a:buFont typeface="Arial"/>
              <a:buNone/>
            </a:pPr>
            <a:r>
              <a:rPr lang="ca-ES" sz="2400" b="1" i="0" u="none" strike="noStrike" cap="none">
                <a:solidFill>
                  <a:schemeClr val="lt1"/>
                </a:solidFill>
                <a:latin typeface="Arial"/>
                <a:ea typeface="Arial"/>
                <a:cs typeface="Arial"/>
                <a:sym typeface="Arial"/>
              </a:rPr>
              <a:t>Departament d’Educació i Ajuntament</a:t>
            </a:r>
            <a:endParaRPr sz="2400" b="1" i="0" u="none" strike="noStrike" cap="none">
              <a:solidFill>
                <a:srgbClr val="FFFFFF"/>
              </a:solidFill>
              <a:latin typeface="Arial"/>
              <a:ea typeface="Arial"/>
              <a:cs typeface="Arial"/>
              <a:sym typeface="Arial"/>
            </a:endParaRPr>
          </a:p>
        </p:txBody>
      </p:sp>
      <p:sp>
        <p:nvSpPr>
          <p:cNvPr id="653" name="Google Shape;653;g2558bbcc1ce_0_777"/>
          <p:cNvSpPr/>
          <p:nvPr/>
        </p:nvSpPr>
        <p:spPr>
          <a:xfrm>
            <a:off x="9704775" y="2628975"/>
            <a:ext cx="7035900" cy="1441500"/>
          </a:xfrm>
          <a:prstGeom prst="roundRect">
            <a:avLst>
              <a:gd name="adj" fmla="val 5917"/>
            </a:avLst>
          </a:prstGeom>
          <a:solidFill>
            <a:srgbClr val="7F7F7F"/>
          </a:solidFill>
          <a:ln>
            <a:noFill/>
          </a:ln>
        </p:spPr>
        <p:txBody>
          <a:bodyPr spcFirstLastPara="1" wrap="square" lIns="91425" tIns="91425" rIns="91425" bIns="91425" anchor="ctr" anchorCtr="0">
            <a:noAutofit/>
          </a:bodyPr>
          <a:lstStyle/>
          <a:p>
            <a:pPr marL="0" marR="0" lvl="0" indent="0" algn="ctr" rtl="0">
              <a:lnSpc>
                <a:spcPct val="90000"/>
              </a:lnSpc>
              <a:spcBef>
                <a:spcPts val="1540"/>
              </a:spcBef>
              <a:spcAft>
                <a:spcPts val="0"/>
              </a:spcAft>
              <a:buClr>
                <a:schemeClr val="lt1"/>
              </a:buClr>
              <a:buSzPts val="2000"/>
              <a:buFont typeface="Arial"/>
              <a:buNone/>
            </a:pPr>
            <a:r>
              <a:rPr lang="ca-ES" sz="4400" b="1" i="0" u="none" strike="noStrike" cap="none">
                <a:solidFill>
                  <a:schemeClr val="lt1"/>
                </a:solidFill>
                <a:latin typeface="Arial"/>
                <a:ea typeface="Arial"/>
                <a:cs typeface="Arial"/>
                <a:sym typeface="Arial"/>
              </a:rPr>
              <a:t>Transferència </a:t>
            </a:r>
            <a:endParaRPr sz="4400" b="1" i="0" u="none" strike="noStrike" cap="none">
              <a:solidFill>
                <a:schemeClr val="lt1"/>
              </a:solidFill>
              <a:latin typeface="Arial"/>
              <a:ea typeface="Arial"/>
              <a:cs typeface="Arial"/>
              <a:sym typeface="Arial"/>
            </a:endParaRPr>
          </a:p>
          <a:p>
            <a:pPr marL="0" marR="0" lvl="0" indent="0" algn="ctr" rtl="0">
              <a:lnSpc>
                <a:spcPct val="90000"/>
              </a:lnSpc>
              <a:spcBef>
                <a:spcPts val="1540"/>
              </a:spcBef>
              <a:spcAft>
                <a:spcPts val="0"/>
              </a:spcAft>
              <a:buClr>
                <a:schemeClr val="lt1"/>
              </a:buClr>
              <a:buSzPts val="2000"/>
              <a:buFont typeface="Arial"/>
              <a:buNone/>
            </a:pPr>
            <a:r>
              <a:rPr lang="ca-ES" sz="2400" b="1" i="0" u="none" strike="noStrike" cap="none">
                <a:solidFill>
                  <a:schemeClr val="lt1"/>
                </a:solidFill>
                <a:latin typeface="Arial"/>
                <a:ea typeface="Arial"/>
                <a:cs typeface="Arial"/>
                <a:sym typeface="Arial"/>
              </a:rPr>
              <a:t>(segons </a:t>
            </a:r>
            <a:r>
              <a:rPr lang="ca-ES" sz="2400" b="1" i="0" u="sng" strike="noStrike" cap="none">
                <a:solidFill>
                  <a:srgbClr val="F99605"/>
                </a:solidFill>
                <a:latin typeface="Arial"/>
                <a:ea typeface="Arial"/>
                <a:cs typeface="Arial"/>
                <a:sym typeface="Arial"/>
                <a:hlinkClick r:id="rId4">
                  <a:extLst>
                    <a:ext uri="{A12FA001-AC4F-418D-AE19-62706E023703}">
                      <ahyp:hlinkClr xmlns:ahyp="http://schemas.microsoft.com/office/drawing/2018/hyperlinkcolor" val="tx"/>
                    </a:ext>
                  </a:extLst>
                </a:hlinkClick>
              </a:rPr>
              <a:t>ACORD GOV/91/2023, de 18 d'abril</a:t>
            </a:r>
            <a:r>
              <a:rPr lang="ca-ES" sz="2400" b="1" i="0" u="none" strike="noStrike" cap="none">
                <a:solidFill>
                  <a:schemeClr val="lt1"/>
                </a:solidFill>
                <a:latin typeface="Arial"/>
                <a:ea typeface="Arial"/>
                <a:cs typeface="Arial"/>
                <a:sym typeface="Arial"/>
              </a:rPr>
              <a:t>)</a:t>
            </a:r>
            <a:endParaRPr sz="2400" b="1" i="0" u="none" strike="noStrike" cap="none">
              <a:solidFill>
                <a:srgbClr val="FFFFFF"/>
              </a:solidFill>
              <a:latin typeface="Arial"/>
              <a:ea typeface="Arial"/>
              <a:cs typeface="Arial"/>
              <a:sym typeface="Arial"/>
            </a:endParaRPr>
          </a:p>
        </p:txBody>
      </p:sp>
      <p:sp>
        <p:nvSpPr>
          <p:cNvPr id="654" name="Google Shape;654;g2558bbcc1ce_0_777"/>
          <p:cNvSpPr/>
          <p:nvPr/>
        </p:nvSpPr>
        <p:spPr>
          <a:xfrm>
            <a:off x="8607140" y="2797823"/>
            <a:ext cx="1013983" cy="1103805"/>
          </a:xfrm>
          <a:custGeom>
            <a:avLst/>
            <a:gdLst/>
            <a:ahLst/>
            <a:cxnLst/>
            <a:rect l="l" t="t" r="r" b="b"/>
            <a:pathLst>
              <a:path w="719137" h="733425" extrusionOk="0">
                <a:moveTo>
                  <a:pt x="95322" y="282142"/>
                </a:moveTo>
                <a:lnTo>
                  <a:pt x="274998" y="282142"/>
                </a:lnTo>
                <a:lnTo>
                  <a:pt x="274998" y="97215"/>
                </a:lnTo>
                <a:lnTo>
                  <a:pt x="444139" y="97215"/>
                </a:lnTo>
                <a:lnTo>
                  <a:pt x="444139" y="282142"/>
                </a:lnTo>
                <a:lnTo>
                  <a:pt x="623815" y="282142"/>
                </a:lnTo>
                <a:lnTo>
                  <a:pt x="623815" y="451283"/>
                </a:lnTo>
                <a:lnTo>
                  <a:pt x="444139" y="451283"/>
                </a:lnTo>
                <a:lnTo>
                  <a:pt x="444139" y="636210"/>
                </a:lnTo>
                <a:lnTo>
                  <a:pt x="274998" y="636210"/>
                </a:lnTo>
                <a:lnTo>
                  <a:pt x="274998" y="451283"/>
                </a:lnTo>
                <a:lnTo>
                  <a:pt x="95322" y="451283"/>
                </a:lnTo>
                <a:lnTo>
                  <a:pt x="95322" y="28214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Arial"/>
              <a:ea typeface="Arial"/>
              <a:cs typeface="Arial"/>
              <a:sym typeface="Arial"/>
            </a:endParaRPr>
          </a:p>
        </p:txBody>
      </p:sp>
      <p:pic>
        <p:nvPicPr>
          <p:cNvPr id="655" name="Google Shape;655;g2558bbcc1ce_0_777"/>
          <p:cNvPicPr preferRelativeResize="0"/>
          <p:nvPr/>
        </p:nvPicPr>
        <p:blipFill rotWithShape="1">
          <a:blip r:embed="rId5">
            <a:alphaModFix/>
          </a:blip>
          <a:srcRect t="1451" b="7801"/>
          <a:stretch/>
        </p:blipFill>
        <p:spPr>
          <a:xfrm>
            <a:off x="2455325" y="4941875"/>
            <a:ext cx="12930376" cy="3966750"/>
          </a:xfrm>
          <a:prstGeom prst="rect">
            <a:avLst/>
          </a:prstGeom>
          <a:noFill/>
          <a:ln>
            <a:noFill/>
          </a:ln>
        </p:spPr>
      </p:pic>
      <p:pic>
        <p:nvPicPr>
          <p:cNvPr id="656" name="Google Shape;656;g2558bbcc1ce_0_777"/>
          <p:cNvPicPr preferRelativeResize="0"/>
          <p:nvPr/>
        </p:nvPicPr>
        <p:blipFill rotWithShape="1">
          <a:blip r:embed="rId6">
            <a:alphaModFix/>
          </a:blip>
          <a:srcRect/>
          <a:stretch/>
        </p:blipFill>
        <p:spPr>
          <a:xfrm>
            <a:off x="13475825" y="9524675"/>
            <a:ext cx="2789791" cy="358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61"/>
        <p:cNvGrpSpPr/>
        <p:nvPr/>
      </p:nvGrpSpPr>
      <p:grpSpPr>
        <a:xfrm>
          <a:off x="0" y="0"/>
          <a:ext cx="0" cy="0"/>
          <a:chOff x="0" y="0"/>
          <a:chExt cx="0" cy="0"/>
        </a:xfrm>
      </p:grpSpPr>
      <p:pic>
        <p:nvPicPr>
          <p:cNvPr id="662" name="Google Shape;662;g2558bbcc1ce_0_822"/>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663" name="Google Shape;663;g2558bbcc1ce_0_822"/>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g2558bbcc1ce_0_822"/>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5" name="Google Shape;665;g2558bbcc1ce_0_822"/>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6" name="Google Shape;666;g2558bbcc1ce_0_822"/>
          <p:cNvSpPr/>
          <p:nvPr/>
        </p:nvSpPr>
        <p:spPr>
          <a:xfrm>
            <a:off x="11766300" y="417900"/>
            <a:ext cx="39288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ca-ES" sz="3000" b="1" i="0" u="none" strike="noStrike" cap="none">
                <a:solidFill>
                  <a:schemeClr val="lt1"/>
                </a:solidFill>
                <a:latin typeface="Arial"/>
                <a:ea typeface="Arial"/>
                <a:cs typeface="Arial"/>
                <a:sym typeface="Arial"/>
              </a:rPr>
              <a:t>   Gestió del PEE</a:t>
            </a:r>
            <a:endParaRPr sz="3000" b="1" i="0" u="none" strike="noStrike" cap="none">
              <a:solidFill>
                <a:srgbClr val="FFFFFF"/>
              </a:solidFill>
              <a:latin typeface="Arial"/>
              <a:ea typeface="Arial"/>
              <a:cs typeface="Arial"/>
              <a:sym typeface="Arial"/>
            </a:endParaRPr>
          </a:p>
        </p:txBody>
      </p:sp>
      <p:sp>
        <p:nvSpPr>
          <p:cNvPr id="667" name="Google Shape;667;g2558bbcc1ce_0_822"/>
          <p:cNvSpPr/>
          <p:nvPr/>
        </p:nvSpPr>
        <p:spPr>
          <a:xfrm>
            <a:off x="3310375" y="2035475"/>
            <a:ext cx="103773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ca-ES" sz="3000" b="1" i="0" u="none" strike="noStrike" cap="none">
                <a:solidFill>
                  <a:schemeClr val="lt1"/>
                </a:solidFill>
                <a:latin typeface="Arial"/>
                <a:ea typeface="Arial"/>
                <a:cs typeface="Arial"/>
                <a:sym typeface="Arial"/>
              </a:rPr>
              <a:t>Documents tècnics</a:t>
            </a:r>
            <a:endParaRPr sz="3900" b="1" i="0" u="none" strike="noStrike" cap="none">
              <a:solidFill>
                <a:srgbClr val="FFFFFF"/>
              </a:solidFill>
              <a:latin typeface="Arial"/>
              <a:ea typeface="Arial"/>
              <a:cs typeface="Arial"/>
              <a:sym typeface="Arial"/>
            </a:endParaRPr>
          </a:p>
        </p:txBody>
      </p:sp>
      <p:sp>
        <p:nvSpPr>
          <p:cNvPr id="668" name="Google Shape;668;g2558bbcc1ce_0_822"/>
          <p:cNvSpPr/>
          <p:nvPr/>
        </p:nvSpPr>
        <p:spPr>
          <a:xfrm>
            <a:off x="3310338" y="4491325"/>
            <a:ext cx="4087500" cy="1737900"/>
          </a:xfrm>
          <a:prstGeom prst="roundRect">
            <a:avLst>
              <a:gd name="adj" fmla="val 2481"/>
            </a:avLst>
          </a:prstGeom>
          <a:solidFill>
            <a:srgbClr val="7F7F7F"/>
          </a:solidFill>
          <a:ln w="25400" cap="flat" cmpd="sng">
            <a:solidFill>
              <a:srgbClr val="FFFFFF"/>
            </a:solidFill>
            <a:prstDash val="solid"/>
            <a:miter lim="800000"/>
            <a:headEnd type="none" w="sm" len="sm"/>
            <a:tailEnd type="none" w="sm" len="sm"/>
          </a:ln>
        </p:spPr>
        <p:txBody>
          <a:bodyPr spcFirstLastPara="1" wrap="square" lIns="182875" tIns="182875" rIns="182875" bIns="182875" anchor="ctr" anchorCtr="0">
            <a:noAutofit/>
          </a:bodyPr>
          <a:lstStyle/>
          <a:p>
            <a:pPr marL="0" marR="0" lvl="0" indent="0" algn="ctr" rtl="0">
              <a:lnSpc>
                <a:spcPct val="90000"/>
              </a:lnSpc>
              <a:spcBef>
                <a:spcPts val="0"/>
              </a:spcBef>
              <a:spcAft>
                <a:spcPts val="0"/>
              </a:spcAft>
              <a:buClr>
                <a:srgbClr val="FFFFFF"/>
              </a:buClr>
              <a:buSzPts val="4800"/>
              <a:buFont typeface="Arial"/>
              <a:buNone/>
            </a:pPr>
            <a:r>
              <a:rPr lang="ca-ES" sz="4800" b="1" i="0" u="none" strike="noStrike" cap="none">
                <a:solidFill>
                  <a:srgbClr val="FFFFFF"/>
                </a:solidFill>
                <a:latin typeface="Arial"/>
                <a:ea typeface="Arial"/>
                <a:cs typeface="Arial"/>
                <a:sym typeface="Arial"/>
              </a:rPr>
              <a:t>Pla anual</a:t>
            </a:r>
            <a:endParaRPr sz="1400" b="0" i="0" u="none" strike="noStrike" cap="none">
              <a:solidFill>
                <a:srgbClr val="000000"/>
              </a:solidFill>
              <a:latin typeface="Arial"/>
              <a:ea typeface="Arial"/>
              <a:cs typeface="Arial"/>
              <a:sym typeface="Arial"/>
            </a:endParaRPr>
          </a:p>
        </p:txBody>
      </p:sp>
      <p:sp>
        <p:nvSpPr>
          <p:cNvPr id="669" name="Google Shape;669;g2558bbcc1ce_0_822"/>
          <p:cNvSpPr/>
          <p:nvPr/>
        </p:nvSpPr>
        <p:spPr>
          <a:xfrm>
            <a:off x="9766412" y="4497334"/>
            <a:ext cx="3921300" cy="1737900"/>
          </a:xfrm>
          <a:prstGeom prst="roundRect">
            <a:avLst>
              <a:gd name="adj" fmla="val 1965"/>
            </a:avLst>
          </a:prstGeom>
          <a:solidFill>
            <a:srgbClr val="7F7F7F"/>
          </a:solidFill>
          <a:ln w="25400" cap="flat" cmpd="sng">
            <a:solidFill>
              <a:srgbClr val="FFFFFF"/>
            </a:solidFill>
            <a:prstDash val="solid"/>
            <a:miter lim="800000"/>
            <a:headEnd type="none" w="sm" len="sm"/>
            <a:tailEnd type="none" w="sm" len="sm"/>
          </a:ln>
        </p:spPr>
        <p:txBody>
          <a:bodyPr spcFirstLastPara="1" wrap="square" lIns="152400" tIns="152400" rIns="152400" bIns="152400" anchor="ctr" anchorCtr="0">
            <a:noAutofit/>
          </a:bodyPr>
          <a:lstStyle/>
          <a:p>
            <a:pPr marL="0" marR="0" lvl="0" indent="0" algn="ctr" rtl="0">
              <a:lnSpc>
                <a:spcPct val="90000"/>
              </a:lnSpc>
              <a:spcBef>
                <a:spcPts val="0"/>
              </a:spcBef>
              <a:spcAft>
                <a:spcPts val="0"/>
              </a:spcAft>
              <a:buClr>
                <a:srgbClr val="FFFFFF"/>
              </a:buClr>
              <a:buSzPts val="4000"/>
              <a:buFont typeface="Arial"/>
              <a:buNone/>
            </a:pPr>
            <a:r>
              <a:rPr lang="ca-ES" sz="4000" b="1" i="0" u="none" strike="noStrike" cap="none">
                <a:solidFill>
                  <a:srgbClr val="FFFFFF"/>
                </a:solidFill>
                <a:latin typeface="Arial"/>
                <a:ea typeface="Arial"/>
                <a:cs typeface="Arial"/>
                <a:sym typeface="Arial"/>
              </a:rPr>
              <a:t>Memòria</a:t>
            </a:r>
            <a:endParaRPr sz="1400" b="0" i="0" u="none" strike="noStrike" cap="none">
              <a:solidFill>
                <a:srgbClr val="000000"/>
              </a:solidFill>
              <a:latin typeface="Arial"/>
              <a:ea typeface="Arial"/>
              <a:cs typeface="Arial"/>
              <a:sym typeface="Arial"/>
            </a:endParaRPr>
          </a:p>
        </p:txBody>
      </p:sp>
      <p:sp>
        <p:nvSpPr>
          <p:cNvPr id="670" name="Google Shape;670;g2558bbcc1ce_0_822"/>
          <p:cNvSpPr/>
          <p:nvPr/>
        </p:nvSpPr>
        <p:spPr>
          <a:xfrm>
            <a:off x="8180690" y="4808373"/>
            <a:ext cx="1013983" cy="1103805"/>
          </a:xfrm>
          <a:custGeom>
            <a:avLst/>
            <a:gdLst/>
            <a:ahLst/>
            <a:cxnLst/>
            <a:rect l="l" t="t" r="r" b="b"/>
            <a:pathLst>
              <a:path w="719137" h="733425" extrusionOk="0">
                <a:moveTo>
                  <a:pt x="95322" y="282142"/>
                </a:moveTo>
                <a:lnTo>
                  <a:pt x="274998" y="282142"/>
                </a:lnTo>
                <a:lnTo>
                  <a:pt x="274998" y="97215"/>
                </a:lnTo>
                <a:lnTo>
                  <a:pt x="444139" y="97215"/>
                </a:lnTo>
                <a:lnTo>
                  <a:pt x="444139" y="282142"/>
                </a:lnTo>
                <a:lnTo>
                  <a:pt x="623815" y="282142"/>
                </a:lnTo>
                <a:lnTo>
                  <a:pt x="623815" y="451283"/>
                </a:lnTo>
                <a:lnTo>
                  <a:pt x="444139" y="451283"/>
                </a:lnTo>
                <a:lnTo>
                  <a:pt x="444139" y="636210"/>
                </a:lnTo>
                <a:lnTo>
                  <a:pt x="274998" y="636210"/>
                </a:lnTo>
                <a:lnTo>
                  <a:pt x="274998" y="451283"/>
                </a:lnTo>
                <a:lnTo>
                  <a:pt x="95322" y="451283"/>
                </a:lnTo>
                <a:lnTo>
                  <a:pt x="95322" y="282142"/>
                </a:lnTo>
                <a:close/>
              </a:path>
            </a:pathLst>
          </a:custGeom>
          <a:solidFill>
            <a:srgbClr val="7F7F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200"/>
              <a:buFont typeface="Arial"/>
              <a:buNone/>
            </a:pPr>
            <a:endParaRPr sz="2200" b="1" i="0" u="none" strike="noStrike" cap="none">
              <a:solidFill>
                <a:srgbClr val="000000"/>
              </a:solidFill>
              <a:latin typeface="Arial"/>
              <a:ea typeface="Arial"/>
              <a:cs typeface="Arial"/>
              <a:sym typeface="Arial"/>
            </a:endParaRPr>
          </a:p>
        </p:txBody>
      </p:sp>
      <p:sp>
        <p:nvSpPr>
          <p:cNvPr id="671" name="Google Shape;671;g2558bbcc1ce_0_822"/>
          <p:cNvSpPr/>
          <p:nvPr/>
        </p:nvSpPr>
        <p:spPr>
          <a:xfrm>
            <a:off x="3310375" y="2931000"/>
            <a:ext cx="10377300" cy="1349400"/>
          </a:xfrm>
          <a:prstGeom prst="roundRect">
            <a:avLst>
              <a:gd name="adj" fmla="val 4891"/>
            </a:avLst>
          </a:prstGeom>
          <a:solidFill>
            <a:srgbClr val="E6E6E6"/>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4800"/>
              <a:buFont typeface="Arial"/>
              <a:buNone/>
            </a:pPr>
            <a:r>
              <a:rPr lang="ca-ES" sz="4800" b="1" i="0" u="none" strike="noStrike" cap="none">
                <a:solidFill>
                  <a:schemeClr val="accent2"/>
                </a:solidFill>
                <a:latin typeface="Arial"/>
                <a:ea typeface="Arial"/>
                <a:cs typeface="Arial"/>
                <a:sym typeface="Arial"/>
              </a:rPr>
              <a:t>Projecte marc</a:t>
            </a:r>
            <a:endParaRPr sz="1400" b="0" i="0" u="none" strike="noStrike" cap="none">
              <a:solidFill>
                <a:schemeClr val="accent2"/>
              </a:solidFill>
              <a:latin typeface="Arial"/>
              <a:ea typeface="Arial"/>
              <a:cs typeface="Arial"/>
              <a:sym typeface="Arial"/>
            </a:endParaRPr>
          </a:p>
        </p:txBody>
      </p:sp>
      <p:sp>
        <p:nvSpPr>
          <p:cNvPr id="672" name="Google Shape;672;g2558bbcc1ce_0_822"/>
          <p:cNvSpPr/>
          <p:nvPr/>
        </p:nvSpPr>
        <p:spPr>
          <a:xfrm>
            <a:off x="3310350" y="6502100"/>
            <a:ext cx="10377300" cy="684600"/>
          </a:xfrm>
          <a:prstGeom prst="roundRect">
            <a:avLst>
              <a:gd name="adj" fmla="val 16667"/>
            </a:avLst>
          </a:prstGeom>
          <a:solidFill>
            <a:srgbClr val="F19A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ca-ES" sz="2400" b="1" i="0" u="none" strike="noStrike" cap="none">
                <a:solidFill>
                  <a:srgbClr val="FFFFFF"/>
                </a:solidFill>
                <a:latin typeface="Arial"/>
                <a:ea typeface="Arial"/>
                <a:cs typeface="Arial"/>
                <a:sym typeface="Arial"/>
              </a:rPr>
              <a:t>Formació Grups de treball dels referents PEE</a:t>
            </a:r>
            <a:endParaRPr sz="2400" b="1" i="0" u="none" strike="noStrike" cap="none">
              <a:solidFill>
                <a:srgbClr val="FFFFFF"/>
              </a:solidFill>
              <a:latin typeface="Arial"/>
              <a:ea typeface="Arial"/>
              <a:cs typeface="Arial"/>
              <a:sym typeface="Arial"/>
            </a:endParaRPr>
          </a:p>
        </p:txBody>
      </p:sp>
      <p:sp>
        <p:nvSpPr>
          <p:cNvPr id="673" name="Google Shape;673;g2558bbcc1ce_0_822"/>
          <p:cNvSpPr/>
          <p:nvPr/>
        </p:nvSpPr>
        <p:spPr>
          <a:xfrm>
            <a:off x="3310375" y="7461825"/>
            <a:ext cx="10377300" cy="1023600"/>
          </a:xfrm>
          <a:prstGeom prst="roundRect">
            <a:avLst>
              <a:gd name="adj" fmla="val 15150"/>
            </a:avLst>
          </a:prstGeom>
          <a:solidFill>
            <a:srgbClr val="F19A00"/>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ca-ES" sz="2400" b="1" i="0" u="none" strike="noStrike" cap="none">
                <a:solidFill>
                  <a:srgbClr val="FFFFFF"/>
                </a:solidFill>
                <a:latin typeface="Arial"/>
                <a:ea typeface="Arial"/>
                <a:cs typeface="Arial"/>
                <a:sym typeface="Arial"/>
              </a:rPr>
              <a:t>Justificacions econòmiques</a:t>
            </a:r>
            <a:endParaRPr sz="2400" b="1" i="0" u="none" strike="noStrike" cap="none">
              <a:solidFill>
                <a:srgbClr val="FFFFFF"/>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800"/>
              <a:buFont typeface="Arial"/>
              <a:buNone/>
            </a:pPr>
            <a:r>
              <a:rPr lang="ca-ES" sz="2400" b="0" i="0" u="none" strike="noStrike" cap="none">
                <a:solidFill>
                  <a:srgbClr val="FFFFFF"/>
                </a:solidFill>
                <a:latin typeface="Arial"/>
                <a:ea typeface="Arial"/>
                <a:cs typeface="Arial"/>
                <a:sym typeface="Arial"/>
              </a:rPr>
              <a:t>(equip tècnic administratiu municipal)</a:t>
            </a:r>
            <a:endParaRPr sz="2400" b="0" i="0" u="none" strike="noStrike" cap="none">
              <a:solidFill>
                <a:srgbClr val="FFFFFF"/>
              </a:solidFill>
              <a:latin typeface="Arial"/>
              <a:ea typeface="Arial"/>
              <a:cs typeface="Arial"/>
              <a:sym typeface="Arial"/>
            </a:endParaRPr>
          </a:p>
        </p:txBody>
      </p:sp>
      <p:pic>
        <p:nvPicPr>
          <p:cNvPr id="674" name="Google Shape;674;g2558bbcc1ce_0_822"/>
          <p:cNvPicPr preferRelativeResize="0"/>
          <p:nvPr/>
        </p:nvPicPr>
        <p:blipFill rotWithShape="1">
          <a:blip r:embed="rId4">
            <a:alphaModFix/>
          </a:blip>
          <a:srcRect/>
          <a:stretch/>
        </p:blipFill>
        <p:spPr>
          <a:xfrm>
            <a:off x="13475825" y="9524675"/>
            <a:ext cx="2789791" cy="358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pic>
        <p:nvPicPr>
          <p:cNvPr id="680" name="Google Shape;680;g2558bbcc1ce_0_860"/>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681" name="Google Shape;681;g2558bbcc1ce_0_860"/>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g2558bbcc1ce_0_860"/>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g2558bbcc1ce_0_860"/>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g2558bbcc1ce_0_860"/>
          <p:cNvSpPr/>
          <p:nvPr/>
        </p:nvSpPr>
        <p:spPr>
          <a:xfrm>
            <a:off x="10311400" y="417900"/>
            <a:ext cx="53838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ca-ES" sz="3000" b="1" i="0" u="none" strike="noStrike" cap="none">
                <a:solidFill>
                  <a:schemeClr val="lt1"/>
                </a:solidFill>
                <a:latin typeface="Arial"/>
                <a:ea typeface="Arial"/>
                <a:cs typeface="Arial"/>
                <a:sym typeface="Arial"/>
              </a:rPr>
              <a:t> On trobar informació?</a:t>
            </a:r>
            <a:endParaRPr sz="3000" b="1" i="0" u="none" strike="noStrike" cap="none">
              <a:solidFill>
                <a:srgbClr val="FFFFFF"/>
              </a:solidFill>
              <a:latin typeface="Arial"/>
              <a:ea typeface="Arial"/>
              <a:cs typeface="Arial"/>
              <a:sym typeface="Arial"/>
            </a:endParaRPr>
          </a:p>
        </p:txBody>
      </p:sp>
      <p:sp>
        <p:nvSpPr>
          <p:cNvPr id="685" name="Google Shape;685;g2558bbcc1ce_0_860"/>
          <p:cNvSpPr/>
          <p:nvPr/>
        </p:nvSpPr>
        <p:spPr>
          <a:xfrm>
            <a:off x="2059500" y="3346925"/>
            <a:ext cx="5880000" cy="3652500"/>
          </a:xfrm>
          <a:prstGeom prst="roundRect">
            <a:avLst>
              <a:gd name="adj" fmla="val 2937"/>
            </a:avLst>
          </a:prstGeom>
          <a:solidFill>
            <a:srgbClr val="F99605"/>
          </a:solidFill>
          <a:ln>
            <a:noFill/>
          </a:ln>
        </p:spPr>
        <p:txBody>
          <a:bodyPr spcFirstLastPara="1" wrap="square" lIns="91425" tIns="91425" rIns="91425" bIns="91425" anchor="ctr" anchorCtr="0">
            <a:noAutofit/>
          </a:bodyPr>
          <a:lstStyle/>
          <a:p>
            <a:pPr marL="0" marR="0" lvl="0" indent="0" algn="ctr" rtl="0">
              <a:lnSpc>
                <a:spcPct val="90000"/>
              </a:lnSpc>
              <a:spcBef>
                <a:spcPts val="1540"/>
              </a:spcBef>
              <a:spcAft>
                <a:spcPts val="0"/>
              </a:spcAft>
              <a:buClr>
                <a:schemeClr val="lt1"/>
              </a:buClr>
              <a:buSzPts val="2000"/>
              <a:buFont typeface="Arial"/>
              <a:buNone/>
            </a:pPr>
            <a:endParaRPr sz="2400" b="1" i="0" u="none" strike="noStrike" cap="none">
              <a:solidFill>
                <a:srgbClr val="FFFFFF"/>
              </a:solidFill>
              <a:latin typeface="Arial"/>
              <a:ea typeface="Arial"/>
              <a:cs typeface="Arial"/>
              <a:sym typeface="Arial"/>
            </a:endParaRPr>
          </a:p>
        </p:txBody>
      </p:sp>
      <p:sp>
        <p:nvSpPr>
          <p:cNvPr id="686" name="Google Shape;686;g2558bbcc1ce_0_860"/>
          <p:cNvSpPr txBox="1"/>
          <p:nvPr/>
        </p:nvSpPr>
        <p:spPr>
          <a:xfrm>
            <a:off x="1953977" y="2595875"/>
            <a:ext cx="6563400" cy="513000"/>
          </a:xfrm>
          <a:prstGeom prst="rect">
            <a:avLst/>
          </a:prstGeom>
          <a:noFill/>
          <a:ln>
            <a:noFill/>
          </a:ln>
        </p:spPr>
        <p:txBody>
          <a:bodyPr spcFirstLastPara="1" wrap="square" lIns="50625" tIns="25300" rIns="50625" bIns="253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ca-ES" sz="3000" b="1" i="0" u="none" strike="noStrike" cap="none">
                <a:solidFill>
                  <a:srgbClr val="000000"/>
                </a:solidFill>
                <a:latin typeface="Arial"/>
                <a:ea typeface="Arial"/>
                <a:cs typeface="Arial"/>
                <a:sym typeface="Arial"/>
              </a:rPr>
              <a:t>XTEC: </a:t>
            </a:r>
            <a:r>
              <a:rPr lang="ca-ES" sz="3000" b="1" i="0" u="sng" strike="noStrike" cap="none">
                <a:solidFill>
                  <a:schemeClr val="accent2"/>
                </a:solidFill>
                <a:latin typeface="Arial"/>
                <a:ea typeface="Arial"/>
                <a:cs typeface="Arial"/>
                <a:sym typeface="Arial"/>
                <a:hlinkClick r:id="rId4">
                  <a:extLst>
                    <a:ext uri="{A12FA001-AC4F-418D-AE19-62706E023703}">
                      <ahyp:hlinkClr xmlns:ahyp="http://schemas.microsoft.com/office/drawing/2018/hyperlinkcolor" val="tx"/>
                    </a:ext>
                  </a:extLst>
                </a:hlinkClick>
              </a:rPr>
              <a:t>Plans educatius d’entorn</a:t>
            </a:r>
            <a:endParaRPr sz="3000" b="0" i="0" u="none" strike="noStrike" cap="none">
              <a:solidFill>
                <a:schemeClr val="accent2"/>
              </a:solidFill>
              <a:latin typeface="Arial"/>
              <a:ea typeface="Arial"/>
              <a:cs typeface="Arial"/>
              <a:sym typeface="Arial"/>
            </a:endParaRPr>
          </a:p>
        </p:txBody>
      </p:sp>
      <p:pic>
        <p:nvPicPr>
          <p:cNvPr id="687" name="Google Shape;687;g2558bbcc1ce_0_860"/>
          <p:cNvPicPr preferRelativeResize="0"/>
          <p:nvPr/>
        </p:nvPicPr>
        <p:blipFill rotWithShape="1">
          <a:blip r:embed="rId5">
            <a:alphaModFix/>
          </a:blip>
          <a:srcRect/>
          <a:stretch/>
        </p:blipFill>
        <p:spPr>
          <a:xfrm>
            <a:off x="2168937" y="3464991"/>
            <a:ext cx="5633889" cy="3391360"/>
          </a:xfrm>
          <a:prstGeom prst="rect">
            <a:avLst/>
          </a:prstGeom>
          <a:noFill/>
          <a:ln>
            <a:noFill/>
          </a:ln>
        </p:spPr>
      </p:pic>
      <p:sp>
        <p:nvSpPr>
          <p:cNvPr id="688" name="Google Shape;688;g2558bbcc1ce_0_860"/>
          <p:cNvSpPr txBox="1"/>
          <p:nvPr/>
        </p:nvSpPr>
        <p:spPr>
          <a:xfrm>
            <a:off x="9297752" y="2595875"/>
            <a:ext cx="6563400" cy="513000"/>
          </a:xfrm>
          <a:prstGeom prst="rect">
            <a:avLst/>
          </a:prstGeom>
          <a:noFill/>
          <a:ln>
            <a:noFill/>
          </a:ln>
        </p:spPr>
        <p:txBody>
          <a:bodyPr spcFirstLastPara="1" wrap="square" lIns="50625" tIns="25300" rIns="50625" bIns="253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ca-ES" sz="3000" b="1" i="0" u="none" strike="noStrike" cap="none">
                <a:solidFill>
                  <a:srgbClr val="000000"/>
                </a:solidFill>
                <a:latin typeface="Arial"/>
                <a:ea typeface="Arial"/>
                <a:cs typeface="Arial"/>
                <a:sym typeface="Arial"/>
              </a:rPr>
              <a:t>GENCAT: </a:t>
            </a:r>
            <a:r>
              <a:rPr lang="ca-ES" sz="3000" b="1" i="0" u="sng" strike="noStrike" cap="none">
                <a:solidFill>
                  <a:srgbClr val="F99605"/>
                </a:solidFill>
                <a:latin typeface="Arial"/>
                <a:ea typeface="Arial"/>
                <a:cs typeface="Arial"/>
                <a:sym typeface="Arial"/>
                <a:hlinkClick r:id="rId6">
                  <a:extLst>
                    <a:ext uri="{A12FA001-AC4F-418D-AE19-62706E023703}">
                      <ahyp:hlinkClr xmlns:ahyp="http://schemas.microsoft.com/office/drawing/2018/hyperlinkcolor" val="tx"/>
                    </a:ext>
                  </a:extLst>
                </a:hlinkClick>
              </a:rPr>
              <a:t>Plans educatius d’entorn</a:t>
            </a:r>
            <a:endParaRPr sz="3000" b="0" i="0" u="none" strike="noStrike" cap="none">
              <a:solidFill>
                <a:srgbClr val="F99605"/>
              </a:solidFill>
              <a:latin typeface="Arial"/>
              <a:ea typeface="Arial"/>
              <a:cs typeface="Arial"/>
              <a:sym typeface="Arial"/>
            </a:endParaRPr>
          </a:p>
        </p:txBody>
      </p:sp>
      <p:sp>
        <p:nvSpPr>
          <p:cNvPr id="689" name="Google Shape;689;g2558bbcc1ce_0_860"/>
          <p:cNvSpPr/>
          <p:nvPr/>
        </p:nvSpPr>
        <p:spPr>
          <a:xfrm>
            <a:off x="9565750" y="3334413"/>
            <a:ext cx="5880000" cy="3652500"/>
          </a:xfrm>
          <a:prstGeom prst="roundRect">
            <a:avLst>
              <a:gd name="adj" fmla="val 2937"/>
            </a:avLst>
          </a:prstGeom>
          <a:solidFill>
            <a:srgbClr val="F99605"/>
          </a:solidFill>
          <a:ln>
            <a:noFill/>
          </a:ln>
        </p:spPr>
        <p:txBody>
          <a:bodyPr spcFirstLastPara="1" wrap="square" lIns="91425" tIns="91425" rIns="91425" bIns="91425" anchor="ctr" anchorCtr="0">
            <a:noAutofit/>
          </a:bodyPr>
          <a:lstStyle/>
          <a:p>
            <a:pPr marL="0" marR="0" lvl="0" indent="0" algn="ctr" rtl="0">
              <a:lnSpc>
                <a:spcPct val="90000"/>
              </a:lnSpc>
              <a:spcBef>
                <a:spcPts val="1540"/>
              </a:spcBef>
              <a:spcAft>
                <a:spcPts val="0"/>
              </a:spcAft>
              <a:buClr>
                <a:schemeClr val="lt1"/>
              </a:buClr>
              <a:buSzPts val="2000"/>
              <a:buFont typeface="Arial"/>
              <a:buNone/>
            </a:pPr>
            <a:endParaRPr sz="2400" b="1" i="0" u="none" strike="noStrike" cap="none">
              <a:solidFill>
                <a:srgbClr val="FFFFFF"/>
              </a:solidFill>
              <a:latin typeface="Arial"/>
              <a:ea typeface="Arial"/>
              <a:cs typeface="Arial"/>
              <a:sym typeface="Arial"/>
            </a:endParaRPr>
          </a:p>
        </p:txBody>
      </p:sp>
      <p:pic>
        <p:nvPicPr>
          <p:cNvPr id="690" name="Google Shape;690;g2558bbcc1ce_0_860"/>
          <p:cNvPicPr preferRelativeResize="0"/>
          <p:nvPr/>
        </p:nvPicPr>
        <p:blipFill rotWithShape="1">
          <a:blip r:embed="rId7">
            <a:alphaModFix/>
          </a:blip>
          <a:srcRect/>
          <a:stretch/>
        </p:blipFill>
        <p:spPr>
          <a:xfrm>
            <a:off x="9692650" y="3430163"/>
            <a:ext cx="5633900" cy="3397612"/>
          </a:xfrm>
          <a:prstGeom prst="rect">
            <a:avLst/>
          </a:prstGeom>
          <a:noFill/>
          <a:ln>
            <a:noFill/>
          </a:ln>
        </p:spPr>
      </p:pic>
      <p:pic>
        <p:nvPicPr>
          <p:cNvPr id="691" name="Google Shape;691;g2558bbcc1ce_0_860"/>
          <p:cNvPicPr preferRelativeResize="0"/>
          <p:nvPr/>
        </p:nvPicPr>
        <p:blipFill rotWithShape="1">
          <a:blip r:embed="rId8">
            <a:alphaModFix/>
          </a:blip>
          <a:srcRect/>
          <a:stretch/>
        </p:blipFill>
        <p:spPr>
          <a:xfrm>
            <a:off x="13475825" y="9524675"/>
            <a:ext cx="2789791" cy="358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96"/>
        <p:cNvGrpSpPr/>
        <p:nvPr/>
      </p:nvGrpSpPr>
      <p:grpSpPr>
        <a:xfrm>
          <a:off x="0" y="0"/>
          <a:ext cx="0" cy="0"/>
          <a:chOff x="0" y="0"/>
          <a:chExt cx="0" cy="0"/>
        </a:xfrm>
      </p:grpSpPr>
      <p:pic>
        <p:nvPicPr>
          <p:cNvPr id="697" name="Google Shape;697;g2558bbcc1ce_0_874"/>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698" name="Google Shape;698;g2558bbcc1ce_0_874"/>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g2558bbcc1ce_0_874"/>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g2558bbcc1ce_0_874"/>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1" name="Google Shape;701;g2558bbcc1ce_0_874"/>
          <p:cNvSpPr/>
          <p:nvPr/>
        </p:nvSpPr>
        <p:spPr>
          <a:xfrm>
            <a:off x="10311400" y="417900"/>
            <a:ext cx="53838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ca-ES" sz="3000" b="1" i="0" u="none" strike="noStrike" cap="none">
                <a:solidFill>
                  <a:schemeClr val="lt1"/>
                </a:solidFill>
                <a:latin typeface="Arial"/>
                <a:ea typeface="Arial"/>
                <a:cs typeface="Arial"/>
                <a:sym typeface="Arial"/>
              </a:rPr>
              <a:t> On trobar informació?</a:t>
            </a:r>
            <a:endParaRPr sz="3000" b="1" i="0" u="none" strike="noStrike" cap="none">
              <a:solidFill>
                <a:srgbClr val="FFFFFF"/>
              </a:solidFill>
              <a:latin typeface="Arial"/>
              <a:ea typeface="Arial"/>
              <a:cs typeface="Arial"/>
              <a:sym typeface="Arial"/>
            </a:endParaRPr>
          </a:p>
        </p:txBody>
      </p:sp>
      <p:sp>
        <p:nvSpPr>
          <p:cNvPr id="702" name="Google Shape;702;g2558bbcc1ce_0_874"/>
          <p:cNvSpPr/>
          <p:nvPr/>
        </p:nvSpPr>
        <p:spPr>
          <a:xfrm>
            <a:off x="2441804" y="2894025"/>
            <a:ext cx="12602700" cy="5541300"/>
          </a:xfrm>
          <a:prstGeom prst="roundRect">
            <a:avLst>
              <a:gd name="adj" fmla="val 2782"/>
            </a:avLst>
          </a:prstGeom>
          <a:solidFill>
            <a:srgbClr val="F99605"/>
          </a:solidFill>
          <a:ln>
            <a:noFill/>
          </a:ln>
        </p:spPr>
        <p:txBody>
          <a:bodyPr spcFirstLastPara="1" wrap="square" lIns="91425" tIns="91425" rIns="91425" bIns="91425" anchor="ctr" anchorCtr="0">
            <a:noAutofit/>
          </a:bodyPr>
          <a:lstStyle/>
          <a:p>
            <a:pPr marL="0" marR="0" lvl="0" indent="0" algn="ctr" rtl="0">
              <a:lnSpc>
                <a:spcPct val="90000"/>
              </a:lnSpc>
              <a:spcBef>
                <a:spcPts val="1540"/>
              </a:spcBef>
              <a:spcAft>
                <a:spcPts val="0"/>
              </a:spcAft>
              <a:buClr>
                <a:schemeClr val="lt1"/>
              </a:buClr>
              <a:buSzPts val="2000"/>
              <a:buFont typeface="Arial"/>
              <a:buNone/>
            </a:pPr>
            <a:endParaRPr sz="2400" b="1" i="0" u="none" strike="noStrike" cap="none">
              <a:solidFill>
                <a:srgbClr val="FFFFFF"/>
              </a:solidFill>
              <a:latin typeface="Arial"/>
              <a:ea typeface="Arial"/>
              <a:cs typeface="Arial"/>
              <a:sym typeface="Arial"/>
            </a:endParaRPr>
          </a:p>
        </p:txBody>
      </p:sp>
      <p:sp>
        <p:nvSpPr>
          <p:cNvPr id="703" name="Google Shape;703;g2558bbcc1ce_0_874"/>
          <p:cNvSpPr txBox="1"/>
          <p:nvPr/>
        </p:nvSpPr>
        <p:spPr>
          <a:xfrm>
            <a:off x="3744286" y="2161950"/>
            <a:ext cx="8071500" cy="513000"/>
          </a:xfrm>
          <a:prstGeom prst="rect">
            <a:avLst/>
          </a:prstGeom>
          <a:noFill/>
          <a:ln>
            <a:noFill/>
          </a:ln>
        </p:spPr>
        <p:txBody>
          <a:bodyPr spcFirstLastPara="1" wrap="square" lIns="50625" tIns="25300" rIns="50625" bIns="253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ca-ES" sz="3000" b="1" i="0" u="none" strike="noStrike" cap="none">
                <a:solidFill>
                  <a:srgbClr val="000000"/>
                </a:solidFill>
                <a:latin typeface="Arial"/>
                <a:ea typeface="Arial"/>
                <a:cs typeface="Arial"/>
                <a:sym typeface="Arial"/>
              </a:rPr>
              <a:t>Nodes: </a:t>
            </a:r>
            <a:r>
              <a:rPr lang="ca-ES" sz="3000" b="1" i="0" u="sng" strike="noStrike" cap="none">
                <a:solidFill>
                  <a:srgbClr val="F99605"/>
                </a:solidFill>
                <a:latin typeface="Arial"/>
                <a:ea typeface="Arial"/>
                <a:cs typeface="Arial"/>
                <a:sym typeface="Arial"/>
                <a:hlinkClick r:id="rId4">
                  <a:extLst>
                    <a:ext uri="{A12FA001-AC4F-418D-AE19-62706E023703}">
                      <ahyp:hlinkClr xmlns:ahyp="http://schemas.microsoft.com/office/drawing/2018/hyperlinkcolor" val="tx"/>
                    </a:ext>
                  </a:extLst>
                </a:hlinkClick>
              </a:rPr>
              <a:t>https://projectes.xtec.cat/pee/</a:t>
            </a:r>
            <a:endParaRPr sz="3000" b="0" i="0" u="none" strike="noStrike" cap="none">
              <a:solidFill>
                <a:srgbClr val="F99605"/>
              </a:solidFill>
              <a:latin typeface="Arial"/>
              <a:ea typeface="Arial"/>
              <a:cs typeface="Arial"/>
              <a:sym typeface="Arial"/>
            </a:endParaRPr>
          </a:p>
        </p:txBody>
      </p:sp>
      <p:pic>
        <p:nvPicPr>
          <p:cNvPr id="704" name="Google Shape;704;g2558bbcc1ce_0_874"/>
          <p:cNvPicPr preferRelativeResize="0"/>
          <p:nvPr/>
        </p:nvPicPr>
        <p:blipFill rotWithShape="1">
          <a:blip r:embed="rId5">
            <a:alphaModFix/>
          </a:blip>
          <a:srcRect l="10897" b="32267"/>
          <a:stretch/>
        </p:blipFill>
        <p:spPr>
          <a:xfrm>
            <a:off x="2584156" y="3026756"/>
            <a:ext cx="12318799" cy="5273737"/>
          </a:xfrm>
          <a:prstGeom prst="rect">
            <a:avLst/>
          </a:prstGeom>
          <a:noFill/>
          <a:ln>
            <a:noFill/>
          </a:ln>
        </p:spPr>
      </p:pic>
      <p:pic>
        <p:nvPicPr>
          <p:cNvPr id="705" name="Google Shape;705;g2558bbcc1ce_0_874"/>
          <p:cNvPicPr preferRelativeResize="0"/>
          <p:nvPr/>
        </p:nvPicPr>
        <p:blipFill rotWithShape="1">
          <a:blip r:embed="rId6">
            <a:alphaModFix/>
          </a:blip>
          <a:srcRect/>
          <a:stretch/>
        </p:blipFill>
        <p:spPr>
          <a:xfrm>
            <a:off x="13475825" y="9524675"/>
            <a:ext cx="2789791" cy="358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g239076050ef_0_14"/>
          <p:cNvSpPr/>
          <p:nvPr/>
        </p:nvSpPr>
        <p:spPr>
          <a:xfrm>
            <a:off x="1858025" y="2036100"/>
            <a:ext cx="6830700" cy="4731300"/>
          </a:xfrm>
          <a:prstGeom prst="roundRect">
            <a:avLst>
              <a:gd name="adj" fmla="val 4891"/>
            </a:avLst>
          </a:prstGeom>
          <a:solidFill>
            <a:srgbClr val="F19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113" name="Google Shape;113;g239076050ef_0_14"/>
          <p:cNvSpPr/>
          <p:nvPr/>
        </p:nvSpPr>
        <p:spPr>
          <a:xfrm>
            <a:off x="9353800" y="2036100"/>
            <a:ext cx="6830700" cy="4731300"/>
          </a:xfrm>
          <a:prstGeom prst="roundRect">
            <a:avLst>
              <a:gd name="adj" fmla="val 4891"/>
            </a:avLst>
          </a:prstGeom>
          <a:solidFill>
            <a:srgbClr val="F19A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pic>
        <p:nvPicPr>
          <p:cNvPr id="114" name="Google Shape;114;g239076050ef_0_14"/>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115" name="Google Shape;115;g239076050ef_0_14"/>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g239076050ef_0_14"/>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g239076050ef_0_14"/>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g239076050ef_0_14"/>
          <p:cNvSpPr/>
          <p:nvPr/>
        </p:nvSpPr>
        <p:spPr>
          <a:xfrm>
            <a:off x="11523725" y="417900"/>
            <a:ext cx="41715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ca-ES" sz="3000" b="1" i="0" u="none" strike="noStrike" cap="none">
                <a:solidFill>
                  <a:schemeClr val="lt1"/>
                </a:solidFill>
                <a:latin typeface="Arial"/>
                <a:ea typeface="Arial"/>
                <a:cs typeface="Arial"/>
                <a:sym typeface="Arial"/>
              </a:rPr>
              <a:t>   TRAJECTÒRIA</a:t>
            </a:r>
            <a:endParaRPr sz="3900" b="1" i="0" u="none" strike="noStrike" cap="none">
              <a:solidFill>
                <a:srgbClr val="FFFFFF"/>
              </a:solidFill>
              <a:latin typeface="Arial"/>
              <a:ea typeface="Arial"/>
              <a:cs typeface="Arial"/>
              <a:sym typeface="Arial"/>
            </a:endParaRPr>
          </a:p>
        </p:txBody>
      </p:sp>
      <p:pic>
        <p:nvPicPr>
          <p:cNvPr id="119" name="Google Shape;119;g239076050ef_0_14"/>
          <p:cNvPicPr preferRelativeResize="0"/>
          <p:nvPr/>
        </p:nvPicPr>
        <p:blipFill rotWithShape="1">
          <a:blip r:embed="rId4">
            <a:alphaModFix/>
          </a:blip>
          <a:srcRect/>
          <a:stretch/>
        </p:blipFill>
        <p:spPr>
          <a:xfrm>
            <a:off x="3184289" y="3364078"/>
            <a:ext cx="4020124" cy="2283449"/>
          </a:xfrm>
          <a:prstGeom prst="rect">
            <a:avLst/>
          </a:prstGeom>
          <a:noFill/>
          <a:ln>
            <a:noFill/>
          </a:ln>
        </p:spPr>
      </p:pic>
      <p:sp>
        <p:nvSpPr>
          <p:cNvPr id="120" name="Google Shape;120;g239076050ef_0_14"/>
          <p:cNvSpPr/>
          <p:nvPr/>
        </p:nvSpPr>
        <p:spPr>
          <a:xfrm>
            <a:off x="2609562" y="2192100"/>
            <a:ext cx="5169600" cy="13668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800"/>
              <a:buFont typeface="Times New Roman"/>
              <a:buNone/>
            </a:pPr>
            <a:r>
              <a:rPr lang="ca-ES" sz="3000" b="1" i="0" u="none" strike="noStrike" cap="none">
                <a:solidFill>
                  <a:schemeClr val="lt1"/>
                </a:solidFill>
                <a:latin typeface="Arial"/>
                <a:ea typeface="Arial"/>
                <a:cs typeface="Arial"/>
                <a:sym typeface="Arial"/>
              </a:rPr>
              <a:t>Departament d’Educació</a:t>
            </a:r>
            <a:endParaRPr sz="3000" b="1" i="0" u="none" strike="noStrike" cap="none">
              <a:solidFill>
                <a:schemeClr val="lt1"/>
              </a:solidFill>
              <a:latin typeface="Arial"/>
              <a:ea typeface="Arial"/>
              <a:cs typeface="Arial"/>
              <a:sym typeface="Arial"/>
            </a:endParaRPr>
          </a:p>
        </p:txBody>
      </p:sp>
      <p:sp>
        <p:nvSpPr>
          <p:cNvPr id="121" name="Google Shape;121;g239076050ef_0_14"/>
          <p:cNvSpPr/>
          <p:nvPr/>
        </p:nvSpPr>
        <p:spPr>
          <a:xfrm>
            <a:off x="3722800" y="5530563"/>
            <a:ext cx="2732100" cy="1141500"/>
          </a:xfrm>
          <a:prstGeom prst="rect">
            <a:avLst/>
          </a:prstGeom>
          <a:noFill/>
          <a:ln>
            <a:noFill/>
          </a:ln>
        </p:spPr>
        <p:txBody>
          <a:bodyPr spcFirstLastPara="1" wrap="square" lIns="90000" tIns="46800" rIns="90000" bIns="46800" anchor="ctr" anchorCtr="0">
            <a:noAutofit/>
          </a:bodyPr>
          <a:lstStyle/>
          <a:p>
            <a:pPr marL="0" marR="0" lvl="0" indent="0" algn="ctr" rtl="0">
              <a:lnSpc>
                <a:spcPct val="100000"/>
              </a:lnSpc>
              <a:spcBef>
                <a:spcPts val="0"/>
              </a:spcBef>
              <a:spcAft>
                <a:spcPts val="0"/>
              </a:spcAft>
              <a:buClr>
                <a:srgbClr val="000000"/>
              </a:buClr>
              <a:buSzPts val="2800"/>
              <a:buFont typeface="Times New Roman"/>
              <a:buNone/>
            </a:pPr>
            <a:r>
              <a:rPr lang="ca-ES" sz="3000" b="1" i="0" u="none" strike="noStrike" cap="none">
                <a:solidFill>
                  <a:schemeClr val="lt1"/>
                </a:solidFill>
                <a:latin typeface="Arial"/>
                <a:ea typeface="Arial"/>
                <a:cs typeface="Arial"/>
                <a:sym typeface="Arial"/>
              </a:rPr>
              <a:t>Ajuntament</a:t>
            </a:r>
            <a:endParaRPr sz="3000" b="1" i="0" u="none" strike="noStrike" cap="none">
              <a:solidFill>
                <a:schemeClr val="lt1"/>
              </a:solidFill>
              <a:latin typeface="Arial"/>
              <a:ea typeface="Arial"/>
              <a:cs typeface="Arial"/>
              <a:sym typeface="Arial"/>
            </a:endParaRPr>
          </a:p>
        </p:txBody>
      </p:sp>
      <p:sp>
        <p:nvSpPr>
          <p:cNvPr id="122" name="Google Shape;122;g239076050ef_0_14"/>
          <p:cNvSpPr/>
          <p:nvPr/>
        </p:nvSpPr>
        <p:spPr>
          <a:xfrm>
            <a:off x="5100475" y="7506475"/>
            <a:ext cx="7799700" cy="5805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FFFFFF"/>
              </a:buClr>
              <a:buSzPts val="1800"/>
              <a:buFont typeface="Times New Roman"/>
              <a:buNone/>
            </a:pPr>
            <a:r>
              <a:rPr lang="ca-ES" sz="3000" b="1" i="0" u="none" strike="noStrike" cap="none">
                <a:solidFill>
                  <a:srgbClr val="FFFFFF"/>
                </a:solidFill>
                <a:latin typeface="Arial"/>
                <a:ea typeface="Arial"/>
                <a:cs typeface="Arial"/>
                <a:sym typeface="Arial"/>
              </a:rPr>
              <a:t>Per l’èxit educatiu de tot l’alumnat</a:t>
            </a:r>
            <a:r>
              <a:rPr lang="ca-ES" sz="3000" b="0" i="0" u="none" strike="noStrike" cap="none">
                <a:solidFill>
                  <a:srgbClr val="000000"/>
                </a:solidFill>
                <a:latin typeface="Arial"/>
                <a:ea typeface="Arial"/>
                <a:cs typeface="Arial"/>
                <a:sym typeface="Arial"/>
              </a:rPr>
              <a:t> </a:t>
            </a:r>
            <a:endParaRPr sz="3000" b="0" i="0" u="none" strike="noStrike" cap="none">
              <a:solidFill>
                <a:srgbClr val="000000"/>
              </a:solidFill>
              <a:latin typeface="Arial"/>
              <a:ea typeface="Arial"/>
              <a:cs typeface="Arial"/>
              <a:sym typeface="Arial"/>
            </a:endParaRPr>
          </a:p>
        </p:txBody>
      </p:sp>
      <p:sp>
        <p:nvSpPr>
          <p:cNvPr id="123" name="Google Shape;123;g239076050ef_0_14"/>
          <p:cNvSpPr/>
          <p:nvPr/>
        </p:nvSpPr>
        <p:spPr>
          <a:xfrm>
            <a:off x="5100475" y="8370950"/>
            <a:ext cx="7799700" cy="5805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ca-ES" sz="3000" b="1" i="0" u="none" strike="noStrike" cap="none">
                <a:solidFill>
                  <a:schemeClr val="lt1"/>
                </a:solidFill>
                <a:latin typeface="Arial"/>
                <a:ea typeface="Arial"/>
                <a:cs typeface="Arial"/>
                <a:sym typeface="Arial"/>
              </a:rPr>
              <a:t>Per la convivència i la cohesió</a:t>
            </a:r>
            <a:endParaRPr sz="3000" b="0" i="0" u="none" strike="noStrike" cap="none">
              <a:solidFill>
                <a:srgbClr val="000000"/>
              </a:solidFill>
              <a:latin typeface="Arial"/>
              <a:ea typeface="Arial"/>
              <a:cs typeface="Arial"/>
              <a:sym typeface="Arial"/>
            </a:endParaRPr>
          </a:p>
        </p:txBody>
      </p:sp>
      <p:pic>
        <p:nvPicPr>
          <p:cNvPr id="124" name="Google Shape;124;g239076050ef_0_14"/>
          <p:cNvPicPr preferRelativeResize="0"/>
          <p:nvPr/>
        </p:nvPicPr>
        <p:blipFill rotWithShape="1">
          <a:blip r:embed="rId5">
            <a:alphaModFix/>
          </a:blip>
          <a:srcRect/>
          <a:stretch/>
        </p:blipFill>
        <p:spPr>
          <a:xfrm>
            <a:off x="9871510" y="2309716"/>
            <a:ext cx="5589187" cy="4362371"/>
          </a:xfrm>
          <a:prstGeom prst="rect">
            <a:avLst/>
          </a:prstGeom>
          <a:noFill/>
          <a:ln>
            <a:noFill/>
          </a:ln>
        </p:spPr>
      </p:pic>
      <p:sp>
        <p:nvSpPr>
          <p:cNvPr id="125" name="Google Shape;125;g239076050ef_0_14"/>
          <p:cNvSpPr/>
          <p:nvPr/>
        </p:nvSpPr>
        <p:spPr>
          <a:xfrm>
            <a:off x="8513125" y="6815569"/>
            <a:ext cx="974400" cy="614700"/>
          </a:xfrm>
          <a:prstGeom prst="downArrow">
            <a:avLst>
              <a:gd name="adj1" fmla="val 50000"/>
              <a:gd name="adj2" fmla="val 50000"/>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pic>
        <p:nvPicPr>
          <p:cNvPr id="126" name="Google Shape;126;g239076050ef_0_14"/>
          <p:cNvPicPr preferRelativeResize="0"/>
          <p:nvPr/>
        </p:nvPicPr>
        <p:blipFill rotWithShape="1">
          <a:blip r:embed="rId6">
            <a:alphaModFix/>
          </a:blip>
          <a:srcRect/>
          <a:stretch/>
        </p:blipFill>
        <p:spPr>
          <a:xfrm>
            <a:off x="13475825" y="9524675"/>
            <a:ext cx="2789791" cy="35825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pic>
        <p:nvPicPr>
          <p:cNvPr id="711" name="Google Shape;711;g29629eadb59_0_22"/>
          <p:cNvPicPr preferRelativeResize="0"/>
          <p:nvPr/>
        </p:nvPicPr>
        <p:blipFill rotWithShape="1">
          <a:blip r:embed="rId3">
            <a:alphaModFix/>
          </a:blip>
          <a:srcRect l="4589" t="7915" r="8158" b="7688"/>
          <a:stretch/>
        </p:blipFill>
        <p:spPr>
          <a:xfrm>
            <a:off x="4519625" y="1366900"/>
            <a:ext cx="8699075" cy="8459325"/>
          </a:xfrm>
          <a:prstGeom prst="rect">
            <a:avLst/>
          </a:prstGeom>
          <a:noFill/>
          <a:ln>
            <a:noFill/>
          </a:ln>
        </p:spPr>
      </p:pic>
      <p:pic>
        <p:nvPicPr>
          <p:cNvPr id="712" name="Google Shape;712;g29629eadb59_0_22"/>
          <p:cNvPicPr preferRelativeResize="0"/>
          <p:nvPr/>
        </p:nvPicPr>
        <p:blipFill rotWithShape="1">
          <a:blip r:embed="rId4">
            <a:alphaModFix/>
          </a:blip>
          <a:srcRect/>
          <a:stretch/>
        </p:blipFill>
        <p:spPr>
          <a:xfrm>
            <a:off x="541875" y="417900"/>
            <a:ext cx="2065500" cy="9746826"/>
          </a:xfrm>
          <a:prstGeom prst="rect">
            <a:avLst/>
          </a:prstGeom>
          <a:noFill/>
          <a:ln>
            <a:noFill/>
          </a:ln>
        </p:spPr>
      </p:pic>
      <p:sp>
        <p:nvSpPr>
          <p:cNvPr id="713" name="Google Shape;713;g29629eadb59_0_22"/>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g29629eadb59_0_22"/>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g29629eadb59_0_22"/>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g29629eadb59_0_22"/>
          <p:cNvSpPr/>
          <p:nvPr/>
        </p:nvSpPr>
        <p:spPr>
          <a:xfrm>
            <a:off x="10311400" y="417900"/>
            <a:ext cx="53838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ca-ES" sz="3000" b="1" i="0" u="none" strike="noStrike" cap="none">
                <a:solidFill>
                  <a:schemeClr val="lt1"/>
                </a:solidFill>
                <a:latin typeface="Arial"/>
                <a:ea typeface="Arial"/>
                <a:cs typeface="Arial"/>
                <a:sym typeface="Arial"/>
              </a:rPr>
              <a:t> La marca PEE</a:t>
            </a:r>
            <a:endParaRPr sz="3000" b="1" i="0" u="none" strike="noStrike" cap="none">
              <a:solidFill>
                <a:srgbClr val="FFFFFF"/>
              </a:solidFill>
              <a:latin typeface="Arial"/>
              <a:ea typeface="Arial"/>
              <a:cs typeface="Arial"/>
              <a:sym typeface="Arial"/>
            </a:endParaRPr>
          </a:p>
        </p:txBody>
      </p:sp>
      <p:pic>
        <p:nvPicPr>
          <p:cNvPr id="717" name="Google Shape;717;g29629eadb59_0_22"/>
          <p:cNvPicPr preferRelativeResize="0"/>
          <p:nvPr/>
        </p:nvPicPr>
        <p:blipFill rotWithShape="1">
          <a:blip r:embed="rId5">
            <a:alphaModFix/>
          </a:blip>
          <a:srcRect/>
          <a:stretch/>
        </p:blipFill>
        <p:spPr>
          <a:xfrm>
            <a:off x="13475825" y="9524675"/>
            <a:ext cx="2789791" cy="358250"/>
          </a:xfrm>
          <a:prstGeom prst="rect">
            <a:avLst/>
          </a:prstGeom>
          <a:noFill/>
          <a:ln>
            <a:noFill/>
          </a:ln>
        </p:spPr>
      </p:pic>
      <p:sp>
        <p:nvSpPr>
          <p:cNvPr id="718" name="Google Shape;718;g29629eadb59_0_22"/>
          <p:cNvSpPr txBox="1"/>
          <p:nvPr/>
        </p:nvSpPr>
        <p:spPr>
          <a:xfrm>
            <a:off x="9226025" y="8164575"/>
            <a:ext cx="3746700" cy="6465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800"/>
              </a:spcAft>
              <a:buClr>
                <a:srgbClr val="000000"/>
              </a:buClr>
              <a:buSzPts val="3000"/>
              <a:buFont typeface="Arial"/>
              <a:buNone/>
            </a:pPr>
            <a:r>
              <a:rPr lang="ca-ES" sz="3000" b="1" i="0" u="sng" strike="noStrike" cap="none">
                <a:solidFill>
                  <a:srgbClr val="F99605"/>
                </a:solidFill>
                <a:latin typeface="Arial"/>
                <a:ea typeface="Arial"/>
                <a:cs typeface="Arial"/>
                <a:sym typeface="Arial"/>
                <a:hlinkClick r:id="rId6">
                  <a:extLst>
                    <a:ext uri="{A12FA001-AC4F-418D-AE19-62706E023703}">
                      <ahyp:hlinkClr xmlns:ahyp="http://schemas.microsoft.com/office/drawing/2018/hyperlinkcolor" val="tx"/>
                    </a:ext>
                  </a:extLst>
                </a:hlinkClick>
              </a:rPr>
              <a:t>Enllaç marca PEE</a:t>
            </a:r>
            <a:endParaRPr sz="3000" b="1" i="0" u="sng" strike="noStrike" cap="none">
              <a:solidFill>
                <a:srgbClr val="F99605"/>
              </a:solidFill>
              <a:latin typeface="Arial"/>
              <a:ea typeface="Arial"/>
              <a:cs typeface="Arial"/>
              <a:sym typeface="Arial"/>
            </a:endParaRPr>
          </a:p>
        </p:txBody>
      </p:sp>
      <p:pic>
        <p:nvPicPr>
          <p:cNvPr id="719" name="Google Shape;719;g29629eadb59_0_22"/>
          <p:cNvPicPr preferRelativeResize="0"/>
          <p:nvPr/>
        </p:nvPicPr>
        <p:blipFill rotWithShape="1">
          <a:blip r:embed="rId7">
            <a:alphaModFix/>
          </a:blip>
          <a:srcRect l="-9559" t="-12527" r="-7167" b="-8992"/>
          <a:stretch/>
        </p:blipFill>
        <p:spPr>
          <a:xfrm>
            <a:off x="6908388" y="2120575"/>
            <a:ext cx="4183875" cy="2092825"/>
          </a:xfrm>
          <a:prstGeom prst="rect">
            <a:avLst/>
          </a:prstGeom>
          <a:noFill/>
          <a:ln>
            <a:noFill/>
          </a:ln>
        </p:spPr>
      </p:pic>
      <p:sp>
        <p:nvSpPr>
          <p:cNvPr id="720" name="Google Shape;720;g29629eadb59_0_22"/>
          <p:cNvSpPr/>
          <p:nvPr/>
        </p:nvSpPr>
        <p:spPr>
          <a:xfrm>
            <a:off x="3641550" y="6266625"/>
            <a:ext cx="10766100" cy="1777200"/>
          </a:xfrm>
          <a:prstGeom prst="roundRect">
            <a:avLst>
              <a:gd name="adj" fmla="val 4891"/>
            </a:avLst>
          </a:prstGeom>
          <a:solidFill>
            <a:srgbClr val="F99605"/>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100"/>
              <a:buFont typeface="Arial"/>
              <a:buNone/>
            </a:pPr>
            <a:endParaRPr sz="3000" b="1" i="0" u="none" strike="noStrike" cap="none">
              <a:solidFill>
                <a:schemeClr val="lt1"/>
              </a:solidFill>
              <a:latin typeface="Arial"/>
              <a:ea typeface="Arial"/>
              <a:cs typeface="Arial"/>
              <a:sym typeface="Arial"/>
            </a:endParaRPr>
          </a:p>
        </p:txBody>
      </p:sp>
      <p:sp>
        <p:nvSpPr>
          <p:cNvPr id="721" name="Google Shape;721;g29629eadb59_0_22"/>
          <p:cNvSpPr txBox="1"/>
          <p:nvPr/>
        </p:nvSpPr>
        <p:spPr>
          <a:xfrm>
            <a:off x="3771288" y="6444013"/>
            <a:ext cx="10318800" cy="1416000"/>
          </a:xfrm>
          <a:prstGeom prst="rect">
            <a:avLst/>
          </a:prstGeom>
          <a:noFill/>
          <a:ln>
            <a:noFill/>
          </a:ln>
        </p:spPr>
        <p:txBody>
          <a:bodyPr spcFirstLastPara="1" wrap="square" lIns="91425" tIns="91425" rIns="91425" bIns="91425" anchor="t" anchorCtr="0">
            <a:spAutoFit/>
          </a:bodyPr>
          <a:lstStyle/>
          <a:p>
            <a:pPr marL="457200" marR="0" lvl="0" indent="0" algn="l" rtl="0">
              <a:lnSpc>
                <a:spcPct val="150000"/>
              </a:lnSpc>
              <a:spcBef>
                <a:spcPts val="0"/>
              </a:spcBef>
              <a:spcAft>
                <a:spcPts val="800"/>
              </a:spcAft>
              <a:buClr>
                <a:srgbClr val="000000"/>
              </a:buClr>
              <a:buSzPts val="2000"/>
              <a:buFont typeface="Arial"/>
              <a:buNone/>
            </a:pPr>
            <a:r>
              <a:rPr lang="ca-ES" sz="2000" b="1" i="0" u="none" strike="noStrike" cap="none">
                <a:solidFill>
                  <a:schemeClr val="dk1"/>
                </a:solidFill>
                <a:latin typeface="Arial"/>
                <a:ea typeface="Arial"/>
                <a:cs typeface="Arial"/>
                <a:sym typeface="Arial"/>
              </a:rPr>
              <a:t>La marca PEE és la marca genèrica que s’ha d’implementar a totes les comunicacions i difusions que es facin dels PEE (pàgines web, cartells, díptics, mèdia...xarxes)</a:t>
            </a:r>
            <a:endParaRPr sz="2000" b="1" i="0" u="none" strike="noStrike" cap="none">
              <a:solidFill>
                <a:schemeClr val="dk1"/>
              </a:solidFill>
              <a:latin typeface="Arial"/>
              <a:ea typeface="Arial"/>
              <a:cs typeface="Arial"/>
              <a:sym typeface="Aria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26"/>
        <p:cNvGrpSpPr/>
        <p:nvPr/>
      </p:nvGrpSpPr>
      <p:grpSpPr>
        <a:xfrm>
          <a:off x="0" y="0"/>
          <a:ext cx="0" cy="0"/>
          <a:chOff x="0" y="0"/>
          <a:chExt cx="0" cy="0"/>
        </a:xfrm>
      </p:grpSpPr>
      <p:sp>
        <p:nvSpPr>
          <p:cNvPr id="727" name="Google Shape;727;g2558bbcc1ce_0_0"/>
          <p:cNvSpPr/>
          <p:nvPr/>
        </p:nvSpPr>
        <p:spPr>
          <a:xfrm>
            <a:off x="0" y="0"/>
            <a:ext cx="18000000" cy="108000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728" name="Google Shape;728;g2558bbcc1ce_0_0"/>
          <p:cNvPicPr preferRelativeResize="0"/>
          <p:nvPr/>
        </p:nvPicPr>
        <p:blipFill rotWithShape="1">
          <a:blip r:embed="rId3">
            <a:alphaModFix/>
          </a:blip>
          <a:srcRect/>
          <a:stretch/>
        </p:blipFill>
        <p:spPr>
          <a:xfrm>
            <a:off x="7181850" y="2256275"/>
            <a:ext cx="3884349" cy="1864424"/>
          </a:xfrm>
          <a:prstGeom prst="rect">
            <a:avLst/>
          </a:prstGeom>
          <a:noFill/>
          <a:ln>
            <a:noFill/>
          </a:ln>
        </p:spPr>
      </p:pic>
      <p:sp>
        <p:nvSpPr>
          <p:cNvPr id="729" name="Google Shape;729;g2558bbcc1ce_0_0"/>
          <p:cNvSpPr txBox="1"/>
          <p:nvPr/>
        </p:nvSpPr>
        <p:spPr>
          <a:xfrm>
            <a:off x="4245725" y="6593250"/>
            <a:ext cx="9756600" cy="923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4800"/>
              <a:buFont typeface="Arial"/>
              <a:buNone/>
            </a:pPr>
            <a:r>
              <a:rPr lang="ca-ES" sz="4800" b="1" i="1" u="none" strike="noStrike" cap="none">
                <a:solidFill>
                  <a:schemeClr val="lt1"/>
                </a:solidFill>
                <a:latin typeface="Arial"/>
                <a:ea typeface="Arial"/>
                <a:cs typeface="Arial"/>
                <a:sym typeface="Arial"/>
              </a:rPr>
              <a:t>Moltes gràcies!</a:t>
            </a:r>
            <a:endParaRPr sz="3600" b="1" i="0" u="none" strike="noStrike" cap="none">
              <a:solidFill>
                <a:schemeClr val="lt1"/>
              </a:solidFill>
              <a:latin typeface="Arial"/>
              <a:ea typeface="Arial"/>
              <a:cs typeface="Arial"/>
              <a:sym typeface="Arial"/>
            </a:endParaRPr>
          </a:p>
        </p:txBody>
      </p:sp>
      <p:pic>
        <p:nvPicPr>
          <p:cNvPr id="730" name="Google Shape;730;g2558bbcc1ce_0_0"/>
          <p:cNvPicPr preferRelativeResize="0"/>
          <p:nvPr/>
        </p:nvPicPr>
        <p:blipFill rotWithShape="1">
          <a:blip r:embed="rId4">
            <a:alphaModFix/>
          </a:blip>
          <a:srcRect/>
          <a:stretch/>
        </p:blipFill>
        <p:spPr>
          <a:xfrm>
            <a:off x="5676587" y="4803750"/>
            <a:ext cx="6646825" cy="8535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pic>
        <p:nvPicPr>
          <p:cNvPr id="132" name="Google Shape;132;g239076050ef_0_23"/>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133" name="Google Shape;133;g239076050ef_0_23"/>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g239076050ef_0_23"/>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g239076050ef_0_23"/>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g239076050ef_0_23"/>
          <p:cNvSpPr/>
          <p:nvPr/>
        </p:nvSpPr>
        <p:spPr>
          <a:xfrm>
            <a:off x="11523725" y="417900"/>
            <a:ext cx="41715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ca-ES" sz="3000" b="1" i="0" u="none" strike="noStrike" cap="none">
                <a:solidFill>
                  <a:schemeClr val="lt1"/>
                </a:solidFill>
                <a:latin typeface="Arial"/>
                <a:ea typeface="Arial"/>
                <a:cs typeface="Arial"/>
                <a:sym typeface="Arial"/>
              </a:rPr>
              <a:t>  Fases dels PEE</a:t>
            </a:r>
            <a:endParaRPr sz="3000" b="1" i="0" u="none" strike="noStrike" cap="none">
              <a:solidFill>
                <a:srgbClr val="FFFFFF"/>
              </a:solidFill>
              <a:latin typeface="Arial"/>
              <a:ea typeface="Arial"/>
              <a:cs typeface="Arial"/>
              <a:sym typeface="Arial"/>
            </a:endParaRPr>
          </a:p>
        </p:txBody>
      </p:sp>
      <p:sp>
        <p:nvSpPr>
          <p:cNvPr id="137" name="Google Shape;137;g239076050ef_0_23"/>
          <p:cNvSpPr txBox="1"/>
          <p:nvPr/>
        </p:nvSpPr>
        <p:spPr>
          <a:xfrm>
            <a:off x="2958435" y="2060151"/>
            <a:ext cx="12084300" cy="554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2400"/>
              <a:buFont typeface="Arial"/>
              <a:buNone/>
            </a:pPr>
            <a:endParaRPr sz="3000" b="0" i="0" u="none" strike="noStrike" cap="none">
              <a:solidFill>
                <a:srgbClr val="000000"/>
              </a:solidFill>
              <a:latin typeface="Arial"/>
              <a:ea typeface="Arial"/>
              <a:cs typeface="Arial"/>
              <a:sym typeface="Arial"/>
            </a:endParaRPr>
          </a:p>
        </p:txBody>
      </p:sp>
      <p:sp>
        <p:nvSpPr>
          <p:cNvPr id="138" name="Google Shape;138;g239076050ef_0_23"/>
          <p:cNvSpPr txBox="1"/>
          <p:nvPr/>
        </p:nvSpPr>
        <p:spPr>
          <a:xfrm>
            <a:off x="3422225" y="2542575"/>
            <a:ext cx="103515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1800"/>
              <a:buFont typeface="Arial"/>
              <a:buNone/>
            </a:pPr>
            <a:r>
              <a:rPr lang="ca-ES" sz="2000" b="1" i="0" u="none" strike="noStrike" cap="none">
                <a:solidFill>
                  <a:srgbClr val="727070"/>
                </a:solidFill>
                <a:latin typeface="Arial"/>
                <a:ea typeface="Arial"/>
                <a:cs typeface="Arial"/>
                <a:sym typeface="Arial"/>
              </a:rPr>
              <a:t>Es vol aconseguir una resposta educativa comunitària acollidora i inclusiva</a:t>
            </a:r>
            <a:endParaRPr sz="2000" b="0" i="0" u="none" strike="noStrike" cap="none">
              <a:solidFill>
                <a:srgbClr val="727070"/>
              </a:solidFill>
              <a:latin typeface="Arial"/>
              <a:ea typeface="Arial"/>
              <a:cs typeface="Arial"/>
              <a:sym typeface="Arial"/>
            </a:endParaRPr>
          </a:p>
        </p:txBody>
      </p:sp>
      <p:sp>
        <p:nvSpPr>
          <p:cNvPr id="139" name="Google Shape;139;g239076050ef_0_23"/>
          <p:cNvSpPr txBox="1"/>
          <p:nvPr/>
        </p:nvSpPr>
        <p:spPr>
          <a:xfrm>
            <a:off x="3741275" y="4250850"/>
            <a:ext cx="9713400" cy="708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1800"/>
              <a:buFont typeface="Arial"/>
              <a:buNone/>
            </a:pPr>
            <a:r>
              <a:rPr lang="ca-ES" sz="2000" b="1" i="0" u="none" strike="noStrike" cap="none">
                <a:solidFill>
                  <a:srgbClr val="727070"/>
                </a:solidFill>
                <a:latin typeface="Arial"/>
                <a:ea typeface="Arial"/>
                <a:cs typeface="Arial"/>
                <a:sym typeface="Arial"/>
              </a:rPr>
              <a:t>Es vol aconseguir la sostenibilitat del projecte alhora que s’aprofundeix en els processos de treball i aprenentatge en xarxa</a:t>
            </a:r>
            <a:endParaRPr sz="2000" b="0" i="0" u="none" strike="noStrike" cap="none">
              <a:solidFill>
                <a:srgbClr val="000000"/>
              </a:solidFill>
              <a:latin typeface="Arial"/>
              <a:ea typeface="Arial"/>
              <a:cs typeface="Arial"/>
              <a:sym typeface="Arial"/>
            </a:endParaRPr>
          </a:p>
        </p:txBody>
      </p:sp>
      <p:sp>
        <p:nvSpPr>
          <p:cNvPr id="140" name="Google Shape;140;g239076050ef_0_23"/>
          <p:cNvSpPr/>
          <p:nvPr/>
        </p:nvSpPr>
        <p:spPr>
          <a:xfrm>
            <a:off x="2905167" y="1927863"/>
            <a:ext cx="11756700" cy="6147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C00000"/>
              </a:buClr>
              <a:buSzPts val="2400"/>
              <a:buFont typeface="Arial"/>
              <a:buNone/>
            </a:pPr>
            <a:r>
              <a:rPr lang="ca-ES" sz="3000" b="1" i="0" u="none" strike="noStrike" cap="none">
                <a:solidFill>
                  <a:srgbClr val="FFFFFF"/>
                </a:solidFill>
                <a:latin typeface="Arial"/>
                <a:ea typeface="Arial"/>
                <a:cs typeface="Arial"/>
                <a:sym typeface="Arial"/>
              </a:rPr>
              <a:t>1a – Fase d’implementació (2005-2010)-  “Acollidora”</a:t>
            </a:r>
            <a:endParaRPr sz="3000" b="1" i="0" u="none" strike="noStrike" cap="none">
              <a:solidFill>
                <a:srgbClr val="FFFFFF"/>
              </a:solidFill>
              <a:latin typeface="Arial"/>
              <a:ea typeface="Arial"/>
              <a:cs typeface="Arial"/>
              <a:sym typeface="Arial"/>
            </a:endParaRPr>
          </a:p>
        </p:txBody>
      </p:sp>
      <p:sp>
        <p:nvSpPr>
          <p:cNvPr id="141" name="Google Shape;141;g239076050ef_0_23"/>
          <p:cNvSpPr/>
          <p:nvPr/>
        </p:nvSpPr>
        <p:spPr>
          <a:xfrm>
            <a:off x="2922317" y="3590680"/>
            <a:ext cx="11756700" cy="6147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ca-ES" sz="3000" b="1" i="0" u="none" strike="noStrike" cap="none">
                <a:solidFill>
                  <a:srgbClr val="FFFFFF"/>
                </a:solidFill>
                <a:latin typeface="Arial"/>
                <a:ea typeface="Arial"/>
                <a:cs typeface="Arial"/>
                <a:sym typeface="Arial"/>
              </a:rPr>
              <a:t>2a – Fase d’implementació (2011-2017)-  “sostenibilitat”</a:t>
            </a:r>
            <a:endParaRPr sz="3000" b="1" i="0" u="none" strike="noStrike" cap="none">
              <a:solidFill>
                <a:srgbClr val="FFFFFF"/>
              </a:solidFill>
              <a:latin typeface="Arial"/>
              <a:ea typeface="Arial"/>
              <a:cs typeface="Arial"/>
              <a:sym typeface="Arial"/>
            </a:endParaRPr>
          </a:p>
        </p:txBody>
      </p:sp>
      <p:sp>
        <p:nvSpPr>
          <p:cNvPr id="142" name="Google Shape;142;g239076050ef_0_23"/>
          <p:cNvSpPr/>
          <p:nvPr/>
        </p:nvSpPr>
        <p:spPr>
          <a:xfrm>
            <a:off x="8296325" y="2930494"/>
            <a:ext cx="974400" cy="614700"/>
          </a:xfrm>
          <a:prstGeom prst="downArrow">
            <a:avLst>
              <a:gd name="adj1" fmla="val 50000"/>
              <a:gd name="adj2" fmla="val 50000"/>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sp>
        <p:nvSpPr>
          <p:cNvPr id="143" name="Google Shape;143;g239076050ef_0_23"/>
          <p:cNvSpPr/>
          <p:nvPr/>
        </p:nvSpPr>
        <p:spPr>
          <a:xfrm>
            <a:off x="8296325" y="4895007"/>
            <a:ext cx="974400" cy="614700"/>
          </a:xfrm>
          <a:prstGeom prst="downArrow">
            <a:avLst>
              <a:gd name="adj1" fmla="val 50000"/>
              <a:gd name="adj2" fmla="val 50000"/>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sp>
        <p:nvSpPr>
          <p:cNvPr id="144" name="Google Shape;144;g239076050ef_0_23"/>
          <p:cNvSpPr txBox="1"/>
          <p:nvPr/>
        </p:nvSpPr>
        <p:spPr>
          <a:xfrm>
            <a:off x="2486275" y="6199357"/>
            <a:ext cx="12434400" cy="400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C00000"/>
              </a:buClr>
              <a:buSzPts val="1800"/>
              <a:buFont typeface="Arial"/>
              <a:buNone/>
            </a:pPr>
            <a:r>
              <a:rPr lang="ca-ES" sz="2000" b="1" i="0" u="none" strike="noStrike" cap="none">
                <a:solidFill>
                  <a:srgbClr val="727070"/>
                </a:solidFill>
                <a:latin typeface="Arial"/>
                <a:ea typeface="Arial"/>
                <a:cs typeface="Arial"/>
                <a:sym typeface="Arial"/>
              </a:rPr>
              <a:t>Intensificar mesures d’acompanyament personalitzat per aconseguir l’èxit educatiu de tot l’alumnat</a:t>
            </a:r>
            <a:endParaRPr sz="2000" b="0" i="0" u="none" strike="noStrike" cap="none">
              <a:solidFill>
                <a:srgbClr val="727070"/>
              </a:solidFill>
              <a:latin typeface="Arial"/>
              <a:ea typeface="Arial"/>
              <a:cs typeface="Arial"/>
              <a:sym typeface="Arial"/>
            </a:endParaRPr>
          </a:p>
        </p:txBody>
      </p:sp>
      <p:sp>
        <p:nvSpPr>
          <p:cNvPr id="145" name="Google Shape;145;g239076050ef_0_23"/>
          <p:cNvSpPr/>
          <p:nvPr/>
        </p:nvSpPr>
        <p:spPr>
          <a:xfrm>
            <a:off x="2931425" y="5551223"/>
            <a:ext cx="11790300" cy="6147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ca-ES" sz="3000" b="1" i="0" u="none" strike="noStrike" cap="none">
                <a:solidFill>
                  <a:schemeClr val="lt1"/>
                </a:solidFill>
                <a:latin typeface="Arial"/>
                <a:ea typeface="Arial"/>
                <a:cs typeface="Arial"/>
                <a:sym typeface="Arial"/>
              </a:rPr>
              <a:t>3a – Pilotatge dels PEE 0-20 (2019-2022) a 5 territoris</a:t>
            </a:r>
            <a:endParaRPr sz="3000" b="1" i="0" u="none" strike="noStrike" cap="none">
              <a:solidFill>
                <a:srgbClr val="FFFFFF"/>
              </a:solidFill>
              <a:latin typeface="Arial"/>
              <a:ea typeface="Arial"/>
              <a:cs typeface="Arial"/>
              <a:sym typeface="Arial"/>
            </a:endParaRPr>
          </a:p>
        </p:txBody>
      </p:sp>
      <p:sp>
        <p:nvSpPr>
          <p:cNvPr id="146" name="Google Shape;146;g239076050ef_0_23"/>
          <p:cNvSpPr txBox="1"/>
          <p:nvPr/>
        </p:nvSpPr>
        <p:spPr>
          <a:xfrm>
            <a:off x="5413925" y="8312100"/>
            <a:ext cx="6368100" cy="400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800"/>
              <a:buFont typeface="Arial"/>
              <a:buNone/>
            </a:pPr>
            <a:r>
              <a:rPr lang="ca-ES" sz="2000" b="1" i="0" u="none" strike="noStrike" cap="none">
                <a:solidFill>
                  <a:srgbClr val="727070"/>
                </a:solidFill>
                <a:latin typeface="Arial"/>
                <a:ea typeface="Arial"/>
                <a:cs typeface="Arial"/>
                <a:sym typeface="Arial"/>
              </a:rPr>
              <a:t>Fons econòmic per pal·liar els efectes de la Covid</a:t>
            </a:r>
            <a:endParaRPr sz="2000" b="1" i="0" u="none" strike="noStrike" cap="none">
              <a:solidFill>
                <a:srgbClr val="727070"/>
              </a:solidFill>
              <a:latin typeface="Arial"/>
              <a:ea typeface="Arial"/>
              <a:cs typeface="Arial"/>
              <a:sym typeface="Arial"/>
            </a:endParaRPr>
          </a:p>
        </p:txBody>
      </p:sp>
      <p:sp>
        <p:nvSpPr>
          <p:cNvPr id="147" name="Google Shape;147;g239076050ef_0_23"/>
          <p:cNvSpPr/>
          <p:nvPr/>
        </p:nvSpPr>
        <p:spPr>
          <a:xfrm>
            <a:off x="2905175" y="7271993"/>
            <a:ext cx="11756700" cy="10158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ca-ES" sz="3000" b="1" i="0" u="none" strike="noStrike" cap="none">
                <a:solidFill>
                  <a:schemeClr val="lt1"/>
                </a:solidFill>
                <a:latin typeface="Arial"/>
                <a:ea typeface="Arial"/>
                <a:cs typeface="Arial"/>
                <a:sym typeface="Arial"/>
              </a:rPr>
              <a:t>4a – Fase Pla de millora d’oportunitats educatives </a:t>
            </a:r>
            <a:endParaRPr sz="300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1100"/>
              <a:buFont typeface="Arial"/>
              <a:buNone/>
            </a:pPr>
            <a:r>
              <a:rPr lang="ca-ES" sz="3000" b="1" i="0" u="none" strike="noStrike" cap="none">
                <a:solidFill>
                  <a:schemeClr val="lt1"/>
                </a:solidFill>
                <a:latin typeface="Arial"/>
                <a:ea typeface="Arial"/>
                <a:cs typeface="Arial"/>
                <a:sym typeface="Arial"/>
              </a:rPr>
              <a:t>        (PMOE) - (2020-2026) “igualtat oportunitats” </a:t>
            </a:r>
            <a:endParaRPr sz="3000" b="1" i="0" u="none" strike="noStrike" cap="none">
              <a:solidFill>
                <a:srgbClr val="FFFFFF"/>
              </a:solidFill>
              <a:latin typeface="Arial"/>
              <a:ea typeface="Arial"/>
              <a:cs typeface="Arial"/>
              <a:sym typeface="Arial"/>
            </a:endParaRPr>
          </a:p>
        </p:txBody>
      </p:sp>
      <p:sp>
        <p:nvSpPr>
          <p:cNvPr id="148" name="Google Shape;148;g239076050ef_0_23"/>
          <p:cNvSpPr/>
          <p:nvPr/>
        </p:nvSpPr>
        <p:spPr>
          <a:xfrm>
            <a:off x="8296325" y="6628419"/>
            <a:ext cx="974400" cy="614700"/>
          </a:xfrm>
          <a:prstGeom prst="downArrow">
            <a:avLst>
              <a:gd name="adj1" fmla="val 50000"/>
              <a:gd name="adj2" fmla="val 50000"/>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000"/>
              <a:buFont typeface="Arial"/>
              <a:buNone/>
            </a:pPr>
            <a:endParaRPr sz="3000" b="0" i="0" u="none" strike="noStrike" cap="none">
              <a:solidFill>
                <a:srgbClr val="000000"/>
              </a:solidFill>
              <a:latin typeface="Arial"/>
              <a:ea typeface="Arial"/>
              <a:cs typeface="Arial"/>
              <a:sym typeface="Arial"/>
            </a:endParaRPr>
          </a:p>
        </p:txBody>
      </p:sp>
      <p:pic>
        <p:nvPicPr>
          <p:cNvPr id="149" name="Google Shape;149;g239076050ef_0_23"/>
          <p:cNvPicPr preferRelativeResize="0"/>
          <p:nvPr/>
        </p:nvPicPr>
        <p:blipFill rotWithShape="1">
          <a:blip r:embed="rId4">
            <a:alphaModFix/>
          </a:blip>
          <a:srcRect/>
          <a:stretch/>
        </p:blipFill>
        <p:spPr>
          <a:xfrm>
            <a:off x="13475825" y="9524675"/>
            <a:ext cx="2789791" cy="358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g239076050ef_0_41"/>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156" name="Google Shape;156;g239076050ef_0_41"/>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g239076050ef_0_41"/>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8" name="Google Shape;158;g239076050ef_0_41"/>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g239076050ef_0_41"/>
          <p:cNvSpPr/>
          <p:nvPr/>
        </p:nvSpPr>
        <p:spPr>
          <a:xfrm>
            <a:off x="6117250" y="417900"/>
            <a:ext cx="95781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ca-ES" sz="3000" b="1" i="0" u="none" strike="noStrike" cap="none">
                <a:solidFill>
                  <a:srgbClr val="FFFFFF"/>
                </a:solidFill>
                <a:latin typeface="Arial"/>
                <a:ea typeface="Arial"/>
                <a:cs typeface="Arial"/>
                <a:sym typeface="Arial"/>
              </a:rPr>
              <a:t> </a:t>
            </a:r>
            <a:r>
              <a:rPr lang="ca-ES" sz="3000" b="1" i="0" u="none" strike="noStrike" cap="none">
                <a:solidFill>
                  <a:schemeClr val="lt1"/>
                </a:solidFill>
                <a:latin typeface="Arial"/>
                <a:ea typeface="Arial"/>
                <a:cs typeface="Arial"/>
                <a:sym typeface="Arial"/>
              </a:rPr>
              <a:t>Quin ha estat l’impacte dels PEE fins al moment?</a:t>
            </a:r>
            <a:endParaRPr sz="3000" b="1" i="0" u="none" strike="noStrike" cap="none">
              <a:solidFill>
                <a:srgbClr val="FFFFFF"/>
              </a:solidFill>
              <a:latin typeface="Arial"/>
              <a:ea typeface="Arial"/>
              <a:cs typeface="Arial"/>
              <a:sym typeface="Arial"/>
            </a:endParaRPr>
          </a:p>
        </p:txBody>
      </p:sp>
      <p:sp>
        <p:nvSpPr>
          <p:cNvPr id="160" name="Google Shape;160;g239076050ef_0_41"/>
          <p:cNvSpPr txBox="1"/>
          <p:nvPr/>
        </p:nvSpPr>
        <p:spPr>
          <a:xfrm>
            <a:off x="2113075" y="2121175"/>
            <a:ext cx="13774500" cy="647700"/>
          </a:xfrm>
          <a:prstGeom prst="rect">
            <a:avLst/>
          </a:prstGeom>
          <a:noFill/>
          <a:ln>
            <a:noFill/>
          </a:ln>
        </p:spPr>
        <p:txBody>
          <a:bodyPr spcFirstLastPara="1" wrap="square" lIns="91425" tIns="45700" rIns="91425" bIns="45700" anchor="t" anchorCtr="0">
            <a:noAutofit/>
          </a:bodyPr>
          <a:lstStyle/>
          <a:p>
            <a:pPr marL="0" marR="0" lvl="0" indent="0" algn="l" rtl="0">
              <a:lnSpc>
                <a:spcPct val="122222"/>
              </a:lnSpc>
              <a:spcBef>
                <a:spcPts val="0"/>
              </a:spcBef>
              <a:spcAft>
                <a:spcPts val="0"/>
              </a:spcAft>
              <a:buClr>
                <a:srgbClr val="000000"/>
              </a:buClr>
              <a:buSzPts val="1800"/>
              <a:buFont typeface="Arial"/>
              <a:buNone/>
            </a:pPr>
            <a:r>
              <a:rPr lang="ca-ES" sz="3000" b="1" i="0" u="none" strike="noStrike" cap="none">
                <a:solidFill>
                  <a:srgbClr val="727070"/>
                </a:solidFill>
                <a:latin typeface="Arial"/>
                <a:ea typeface="Arial"/>
                <a:cs typeface="Arial"/>
                <a:sym typeface="Arial"/>
              </a:rPr>
              <a:t>D’acord amb les avaluacions dutes a terme (tant internes com externes) els PEE presenten:</a:t>
            </a:r>
            <a:endParaRPr sz="3000" b="0" i="0" u="none" strike="noStrike" cap="none">
              <a:solidFill>
                <a:srgbClr val="727070"/>
              </a:solidFill>
              <a:latin typeface="Arial"/>
              <a:ea typeface="Arial"/>
              <a:cs typeface="Arial"/>
              <a:sym typeface="Arial"/>
            </a:endParaRPr>
          </a:p>
        </p:txBody>
      </p:sp>
      <p:sp>
        <p:nvSpPr>
          <p:cNvPr id="161" name="Google Shape;161;g239076050ef_0_41"/>
          <p:cNvSpPr txBox="1"/>
          <p:nvPr/>
        </p:nvSpPr>
        <p:spPr>
          <a:xfrm>
            <a:off x="2218442" y="3339200"/>
            <a:ext cx="12535200" cy="4770496"/>
          </a:xfrm>
          <a:prstGeom prst="rect">
            <a:avLst/>
          </a:prstGeom>
          <a:noFill/>
          <a:ln>
            <a:noFill/>
          </a:ln>
        </p:spPr>
        <p:txBody>
          <a:bodyPr spcFirstLastPara="1" wrap="square" lIns="91425" tIns="45700" rIns="91425" bIns="45700" anchor="t" anchorCtr="0">
            <a:spAutoFit/>
          </a:bodyPr>
          <a:lstStyle/>
          <a:p>
            <a:pPr marL="350837" marR="0" lvl="0" indent="-350837" algn="l" rtl="0">
              <a:lnSpc>
                <a:spcPct val="100000"/>
              </a:lnSpc>
              <a:spcBef>
                <a:spcPts val="0"/>
              </a:spcBef>
              <a:spcAft>
                <a:spcPts val="0"/>
              </a:spcAft>
              <a:buClr>
                <a:srgbClr val="000000"/>
              </a:buClr>
              <a:buSzPts val="2400"/>
              <a:buFont typeface="Arial"/>
              <a:buAutoNum type="arabicPeriod"/>
            </a:pPr>
            <a:r>
              <a:rPr lang="ca-ES" sz="2400" b="1" i="0" u="none" strike="noStrike" cap="none">
                <a:solidFill>
                  <a:srgbClr val="000000"/>
                </a:solidFill>
                <a:latin typeface="Arial"/>
                <a:ea typeface="Arial"/>
                <a:cs typeface="Arial"/>
                <a:sym typeface="Arial"/>
              </a:rPr>
              <a:t>Augment de la</a:t>
            </a:r>
            <a:r>
              <a:rPr lang="ca-ES" sz="2400" b="1" i="0" u="none" strike="noStrike" cap="none">
                <a:solidFill>
                  <a:srgbClr val="C00000"/>
                </a:solidFill>
                <a:latin typeface="Arial"/>
                <a:ea typeface="Arial"/>
                <a:cs typeface="Arial"/>
                <a:sym typeface="Arial"/>
              </a:rPr>
              <a:t> </a:t>
            </a:r>
            <a:r>
              <a:rPr lang="ca-ES" sz="2400" b="1" i="0" u="none" strike="noStrike" cap="none">
                <a:solidFill>
                  <a:srgbClr val="F99605"/>
                </a:solidFill>
                <a:latin typeface="Arial"/>
                <a:ea typeface="Arial"/>
                <a:cs typeface="Arial"/>
                <a:sym typeface="Arial"/>
              </a:rPr>
              <a:t>presència</a:t>
            </a:r>
            <a:r>
              <a:rPr lang="ca-ES" sz="2400" b="1" i="0" u="none" strike="noStrike" cap="none">
                <a:solidFill>
                  <a:srgbClr val="000000"/>
                </a:solidFill>
                <a:latin typeface="Arial"/>
                <a:ea typeface="Arial"/>
                <a:cs typeface="Arial"/>
                <a:sym typeface="Arial"/>
              </a:rPr>
              <a:t> i </a:t>
            </a:r>
            <a:r>
              <a:rPr lang="ca-ES" sz="2400" b="1" i="0" u="none" strike="noStrike" cap="none">
                <a:solidFill>
                  <a:srgbClr val="F99605"/>
                </a:solidFill>
                <a:latin typeface="Arial"/>
                <a:ea typeface="Arial"/>
                <a:cs typeface="Arial"/>
                <a:sym typeface="Arial"/>
              </a:rPr>
              <a:t>ús social</a:t>
            </a:r>
            <a:r>
              <a:rPr lang="ca-ES" sz="2400" b="1" i="0" u="none" strike="noStrike" cap="none">
                <a:solidFill>
                  <a:srgbClr val="000000"/>
                </a:solidFill>
                <a:latin typeface="Arial"/>
                <a:ea typeface="Arial"/>
                <a:cs typeface="Arial"/>
                <a:sym typeface="Arial"/>
              </a:rPr>
              <a:t> de la </a:t>
            </a:r>
            <a:r>
              <a:rPr lang="ca-ES" sz="2400" b="1" i="0" u="none" strike="noStrike" cap="none">
                <a:solidFill>
                  <a:srgbClr val="FF9900"/>
                </a:solidFill>
                <a:latin typeface="Arial"/>
                <a:ea typeface="Arial"/>
                <a:cs typeface="Arial"/>
                <a:sym typeface="Arial"/>
              </a:rPr>
              <a:t>llengua catalana</a:t>
            </a:r>
            <a:r>
              <a:rPr lang="ca-ES" sz="2400" b="1" i="0" u="none" strike="noStrike" cap="none">
                <a:solidFill>
                  <a:srgbClr val="000000"/>
                </a:solidFill>
                <a:latin typeface="Arial"/>
                <a:ea typeface="Arial"/>
                <a:cs typeface="Arial"/>
                <a:sym typeface="Arial"/>
              </a:rPr>
              <a:t> </a:t>
            </a:r>
            <a:endParaRPr sz="2400" b="1" i="0" u="none" strike="noStrike" cap="none">
              <a:solidFill>
                <a:srgbClr val="000000"/>
              </a:solidFill>
              <a:latin typeface="Arial"/>
              <a:ea typeface="Arial"/>
              <a:cs typeface="Arial"/>
              <a:sym typeface="Arial"/>
            </a:endParaRPr>
          </a:p>
          <a:p>
            <a:pPr marL="350837" marR="0" lvl="0" indent="-350837" algn="l" rtl="0">
              <a:lnSpc>
                <a:spcPct val="100000"/>
              </a:lnSpc>
              <a:spcBef>
                <a:spcPts val="560"/>
              </a:spcBef>
              <a:spcAft>
                <a:spcPts val="0"/>
              </a:spcAft>
              <a:buClr>
                <a:srgbClr val="000000"/>
              </a:buClr>
              <a:buSzPts val="2400"/>
              <a:buFont typeface="Arial"/>
              <a:buAutoNum type="arabicPeriod"/>
            </a:pPr>
            <a:r>
              <a:rPr lang="ca-ES" sz="2400" b="1" i="0" u="none" strike="noStrike" cap="none">
                <a:solidFill>
                  <a:srgbClr val="F99605"/>
                </a:solidFill>
                <a:latin typeface="Arial"/>
                <a:ea typeface="Arial"/>
                <a:cs typeface="Arial"/>
                <a:sym typeface="Arial"/>
              </a:rPr>
              <a:t>Reducció</a:t>
            </a:r>
            <a:r>
              <a:rPr lang="ca-ES" sz="2400" b="1" i="0" u="none" strike="noStrike" cap="none">
                <a:solidFill>
                  <a:srgbClr val="000000"/>
                </a:solidFill>
                <a:latin typeface="Arial"/>
                <a:ea typeface="Arial"/>
                <a:cs typeface="Arial"/>
                <a:sym typeface="Arial"/>
              </a:rPr>
              <a:t> de desigualtats respecte a la participació en </a:t>
            </a:r>
            <a:r>
              <a:rPr lang="ca-ES" sz="2400" b="1" i="0" u="none" strike="noStrike" cap="none">
                <a:solidFill>
                  <a:srgbClr val="F99605"/>
                </a:solidFill>
                <a:latin typeface="Arial"/>
                <a:ea typeface="Arial"/>
                <a:cs typeface="Arial"/>
                <a:sym typeface="Arial"/>
              </a:rPr>
              <a:t>activitats extraescolars.</a:t>
            </a:r>
            <a:endParaRPr sz="2400" b="1" i="0" u="none" strike="noStrike" cap="none">
              <a:solidFill>
                <a:srgbClr val="F99605"/>
              </a:solidFill>
              <a:latin typeface="Arial"/>
              <a:ea typeface="Arial"/>
              <a:cs typeface="Arial"/>
              <a:sym typeface="Arial"/>
            </a:endParaRPr>
          </a:p>
          <a:p>
            <a:pPr marL="350837" marR="0" lvl="0" indent="-350837" algn="l" rtl="0">
              <a:lnSpc>
                <a:spcPct val="100000"/>
              </a:lnSpc>
              <a:spcBef>
                <a:spcPts val="560"/>
              </a:spcBef>
              <a:spcAft>
                <a:spcPts val="0"/>
              </a:spcAft>
              <a:buClr>
                <a:srgbClr val="000000"/>
              </a:buClr>
              <a:buSzPts val="2400"/>
              <a:buFont typeface="Arial"/>
              <a:buAutoNum type="arabicPeriod"/>
            </a:pPr>
            <a:r>
              <a:rPr lang="ca-ES" sz="2400" b="1" i="0" u="none" strike="noStrike" cap="none">
                <a:solidFill>
                  <a:srgbClr val="000000"/>
                </a:solidFill>
                <a:latin typeface="Arial"/>
                <a:ea typeface="Arial"/>
                <a:cs typeface="Arial"/>
                <a:sym typeface="Arial"/>
              </a:rPr>
              <a:t>Augment de la </a:t>
            </a:r>
            <a:r>
              <a:rPr lang="ca-ES" sz="2400" b="1" i="0" u="none" strike="noStrike" cap="none">
                <a:solidFill>
                  <a:srgbClr val="F99605"/>
                </a:solidFill>
                <a:latin typeface="Arial"/>
                <a:ea typeface="Arial"/>
                <a:cs typeface="Arial"/>
                <a:sym typeface="Arial"/>
              </a:rPr>
              <a:t>participació</a:t>
            </a:r>
            <a:r>
              <a:rPr lang="ca-ES" sz="2400" b="1" i="0" u="none" strike="noStrike" cap="none">
                <a:solidFill>
                  <a:srgbClr val="000000"/>
                </a:solidFill>
                <a:latin typeface="Arial"/>
                <a:ea typeface="Arial"/>
                <a:cs typeface="Arial"/>
                <a:sym typeface="Arial"/>
              </a:rPr>
              <a:t> de l’alumnat </a:t>
            </a:r>
            <a:r>
              <a:rPr lang="ca-ES" sz="2400" b="1" i="0" u="none" strike="noStrike" cap="none">
                <a:solidFill>
                  <a:srgbClr val="F99605"/>
                </a:solidFill>
                <a:latin typeface="Arial"/>
                <a:ea typeface="Arial"/>
                <a:cs typeface="Arial"/>
                <a:sym typeface="Arial"/>
              </a:rPr>
              <a:t>en el teixit associatiu.</a:t>
            </a:r>
            <a:r>
              <a:rPr lang="ca-ES" sz="2400" b="1" i="0" u="none" strike="noStrike" cap="none">
                <a:solidFill>
                  <a:srgbClr val="000000"/>
                </a:solidFill>
                <a:latin typeface="Arial"/>
                <a:ea typeface="Arial"/>
                <a:cs typeface="Arial"/>
                <a:sym typeface="Arial"/>
              </a:rPr>
              <a:t> </a:t>
            </a:r>
            <a:endParaRPr sz="2400" b="1" i="0" u="none" strike="noStrike" cap="none">
              <a:solidFill>
                <a:srgbClr val="000000"/>
              </a:solidFill>
              <a:latin typeface="Arial"/>
              <a:ea typeface="Arial"/>
              <a:cs typeface="Arial"/>
              <a:sym typeface="Arial"/>
            </a:endParaRPr>
          </a:p>
          <a:p>
            <a:pPr marL="350837" marR="0" lvl="0" indent="-350837" algn="l" rtl="0">
              <a:lnSpc>
                <a:spcPct val="100000"/>
              </a:lnSpc>
              <a:spcBef>
                <a:spcPts val="560"/>
              </a:spcBef>
              <a:spcAft>
                <a:spcPts val="0"/>
              </a:spcAft>
              <a:buClr>
                <a:srgbClr val="000000"/>
              </a:buClr>
              <a:buSzPts val="2400"/>
              <a:buFont typeface="Noto Sans Symbols"/>
              <a:buAutoNum type="arabicPeriod"/>
            </a:pPr>
            <a:r>
              <a:rPr lang="ca-ES" sz="2400" b="1" i="0" u="none" strike="noStrike" cap="none">
                <a:solidFill>
                  <a:srgbClr val="000000"/>
                </a:solidFill>
                <a:latin typeface="Arial"/>
                <a:ea typeface="Arial"/>
                <a:cs typeface="Arial"/>
                <a:sym typeface="Arial"/>
              </a:rPr>
              <a:t>Augment del</a:t>
            </a:r>
            <a:r>
              <a:rPr lang="ca-ES" sz="2400" b="1" i="0" u="none" strike="noStrike" cap="none">
                <a:solidFill>
                  <a:srgbClr val="F99605"/>
                </a:solidFill>
                <a:latin typeface="Arial"/>
                <a:ea typeface="Arial"/>
                <a:cs typeface="Arial"/>
                <a:sym typeface="Arial"/>
              </a:rPr>
              <a:t> sentiment de pertinença</a:t>
            </a:r>
            <a:r>
              <a:rPr lang="ca-ES" sz="2400" b="1" i="0" u="none" strike="noStrike" cap="none">
                <a:solidFill>
                  <a:srgbClr val="000000"/>
                </a:solidFill>
                <a:latin typeface="Arial"/>
                <a:ea typeface="Arial"/>
                <a:cs typeface="Arial"/>
                <a:sym typeface="Arial"/>
              </a:rPr>
              <a:t> dels grups amb més risc d’exclusió. </a:t>
            </a:r>
            <a:endParaRPr sz="2400" b="1" i="0" u="none" strike="noStrike" cap="none">
              <a:solidFill>
                <a:srgbClr val="000000"/>
              </a:solidFill>
              <a:latin typeface="Arial"/>
              <a:ea typeface="Arial"/>
              <a:cs typeface="Arial"/>
              <a:sym typeface="Arial"/>
            </a:endParaRPr>
          </a:p>
          <a:p>
            <a:pPr marL="350837" marR="0" lvl="0" indent="-350837" algn="l" rtl="0">
              <a:lnSpc>
                <a:spcPct val="100000"/>
              </a:lnSpc>
              <a:spcBef>
                <a:spcPts val="560"/>
              </a:spcBef>
              <a:spcAft>
                <a:spcPts val="0"/>
              </a:spcAft>
              <a:buClr>
                <a:srgbClr val="000000"/>
              </a:buClr>
              <a:buSzPts val="2400"/>
              <a:buFont typeface="Arial"/>
              <a:buAutoNum type="arabicPeriod"/>
            </a:pPr>
            <a:r>
              <a:rPr lang="ca-ES" sz="2400" b="1" i="0" u="none" strike="noStrike" cap="none">
                <a:solidFill>
                  <a:srgbClr val="000000"/>
                </a:solidFill>
                <a:latin typeface="Arial"/>
                <a:ea typeface="Arial"/>
                <a:cs typeface="Arial"/>
                <a:sym typeface="Arial"/>
              </a:rPr>
              <a:t>Major</a:t>
            </a:r>
            <a:r>
              <a:rPr lang="ca-ES" sz="2400" b="1" i="0" u="none" strike="noStrike" cap="none">
                <a:solidFill>
                  <a:srgbClr val="C00000"/>
                </a:solidFill>
                <a:latin typeface="Arial"/>
                <a:ea typeface="Arial"/>
                <a:cs typeface="Arial"/>
                <a:sym typeface="Arial"/>
              </a:rPr>
              <a:t> </a:t>
            </a:r>
            <a:r>
              <a:rPr lang="ca-ES" sz="2400" b="1" i="0" u="none" strike="noStrike" cap="none">
                <a:solidFill>
                  <a:srgbClr val="F99605"/>
                </a:solidFill>
                <a:latin typeface="Arial"/>
                <a:ea typeface="Arial"/>
                <a:cs typeface="Arial"/>
                <a:sym typeface="Arial"/>
              </a:rPr>
              <a:t>proximitat</a:t>
            </a:r>
            <a:r>
              <a:rPr lang="ca-ES" sz="2400" b="1" i="0" u="none" strike="noStrike" cap="none">
                <a:solidFill>
                  <a:srgbClr val="000000"/>
                </a:solidFill>
                <a:latin typeface="Arial"/>
                <a:ea typeface="Arial"/>
                <a:cs typeface="Arial"/>
                <a:sym typeface="Arial"/>
              </a:rPr>
              <a:t> o increment de la </a:t>
            </a:r>
            <a:r>
              <a:rPr lang="ca-ES" sz="2400" b="1" i="0" u="none" strike="noStrike" cap="none">
                <a:solidFill>
                  <a:srgbClr val="F99605"/>
                </a:solidFill>
                <a:latin typeface="Arial"/>
                <a:ea typeface="Arial"/>
                <a:cs typeface="Arial"/>
                <a:sym typeface="Arial"/>
              </a:rPr>
              <a:t>vinculació</a:t>
            </a:r>
            <a:r>
              <a:rPr lang="ca-ES" sz="2400" b="1" i="0" u="none" strike="noStrike" cap="none">
                <a:solidFill>
                  <a:srgbClr val="000000"/>
                </a:solidFill>
                <a:latin typeface="Arial"/>
                <a:ea typeface="Arial"/>
                <a:cs typeface="Arial"/>
                <a:sym typeface="Arial"/>
              </a:rPr>
              <a:t> dels </a:t>
            </a:r>
            <a:r>
              <a:rPr lang="ca-ES" sz="2400" b="1" i="0" u="none" strike="noStrike" cap="none">
                <a:solidFill>
                  <a:srgbClr val="F99605"/>
                </a:solidFill>
                <a:latin typeface="Arial"/>
                <a:ea typeface="Arial"/>
                <a:cs typeface="Arial"/>
                <a:sym typeface="Arial"/>
              </a:rPr>
              <a:t>pares</a:t>
            </a:r>
            <a:r>
              <a:rPr lang="ca-ES" sz="2400" b="1" i="0" u="none" strike="noStrike" cap="none">
                <a:solidFill>
                  <a:srgbClr val="000000"/>
                </a:solidFill>
                <a:latin typeface="Arial"/>
                <a:ea typeface="Arial"/>
                <a:cs typeface="Arial"/>
                <a:sym typeface="Arial"/>
              </a:rPr>
              <a:t> i </a:t>
            </a:r>
            <a:r>
              <a:rPr lang="ca-ES" sz="2400" b="1" i="0" u="none" strike="noStrike" cap="none">
                <a:solidFill>
                  <a:srgbClr val="F99605"/>
                </a:solidFill>
                <a:latin typeface="Arial"/>
                <a:ea typeface="Arial"/>
                <a:cs typeface="Arial"/>
                <a:sym typeface="Arial"/>
              </a:rPr>
              <a:t>mares</a:t>
            </a:r>
            <a:r>
              <a:rPr lang="ca-ES" sz="2400" b="1" i="0" u="none" strike="noStrike" cap="none">
                <a:solidFill>
                  <a:srgbClr val="000000"/>
                </a:solidFill>
                <a:latin typeface="Arial"/>
                <a:ea typeface="Arial"/>
                <a:cs typeface="Arial"/>
                <a:sym typeface="Arial"/>
              </a:rPr>
              <a:t> als </a:t>
            </a:r>
            <a:r>
              <a:rPr lang="ca-ES" sz="2400" b="1" i="0" u="none" strike="noStrike" cap="none">
                <a:solidFill>
                  <a:srgbClr val="F99605"/>
                </a:solidFill>
                <a:latin typeface="Arial"/>
                <a:ea typeface="Arial"/>
                <a:cs typeface="Arial"/>
                <a:sym typeface="Arial"/>
              </a:rPr>
              <a:t>centres escolars</a:t>
            </a:r>
            <a:r>
              <a:rPr lang="ca-ES" sz="2400" b="1" i="0" u="none" strike="noStrike" cap="none">
                <a:solidFill>
                  <a:srgbClr val="000000"/>
                </a:solidFill>
                <a:latin typeface="Arial"/>
                <a:ea typeface="Arial"/>
                <a:cs typeface="Arial"/>
                <a:sym typeface="Arial"/>
              </a:rPr>
              <a:t>. </a:t>
            </a:r>
            <a:endParaRPr sz="2400" b="1" i="0" u="none" strike="noStrike" cap="none">
              <a:solidFill>
                <a:srgbClr val="000000"/>
              </a:solidFill>
              <a:latin typeface="Arial"/>
              <a:ea typeface="Arial"/>
              <a:cs typeface="Arial"/>
              <a:sym typeface="Arial"/>
            </a:endParaRPr>
          </a:p>
          <a:p>
            <a:pPr marL="350837" marR="0" lvl="0" indent="-350837" algn="l" rtl="0">
              <a:lnSpc>
                <a:spcPct val="100000"/>
              </a:lnSpc>
              <a:spcBef>
                <a:spcPts val="560"/>
              </a:spcBef>
              <a:spcAft>
                <a:spcPts val="0"/>
              </a:spcAft>
              <a:buClr>
                <a:srgbClr val="000000"/>
              </a:buClr>
              <a:buSzPts val="2400"/>
              <a:buFont typeface="Noto Sans Symbols"/>
              <a:buAutoNum type="arabicPeriod"/>
            </a:pPr>
            <a:r>
              <a:rPr lang="ca-ES" sz="2400" b="1" i="0" u="none" strike="noStrike" cap="none">
                <a:solidFill>
                  <a:srgbClr val="000000"/>
                </a:solidFill>
                <a:latin typeface="Arial"/>
                <a:ea typeface="Arial"/>
                <a:cs typeface="Arial"/>
                <a:sym typeface="Arial"/>
              </a:rPr>
              <a:t>Increment de les </a:t>
            </a:r>
            <a:r>
              <a:rPr lang="ca-ES" sz="2400" b="1" i="0" u="none" strike="noStrike" cap="none">
                <a:solidFill>
                  <a:srgbClr val="F99605"/>
                </a:solidFill>
                <a:latin typeface="Arial"/>
                <a:ea typeface="Arial"/>
                <a:cs typeface="Arial"/>
                <a:sym typeface="Arial"/>
              </a:rPr>
              <a:t>expectatives i aspiracions educatives </a:t>
            </a:r>
            <a:r>
              <a:rPr lang="ca-ES" sz="2400" b="1" i="0" u="none" strike="noStrike" cap="none">
                <a:solidFill>
                  <a:srgbClr val="000000"/>
                </a:solidFill>
                <a:latin typeface="Arial"/>
                <a:ea typeface="Arial"/>
                <a:cs typeface="Arial"/>
                <a:sym typeface="Arial"/>
              </a:rPr>
              <a:t>dels alumnes i de les seves famílies.</a:t>
            </a:r>
            <a:r>
              <a:rPr lang="ca-ES" sz="2400" b="1" i="0" u="none" strike="noStrike" cap="none">
                <a:solidFill>
                  <a:srgbClr val="C00000"/>
                </a:solidFill>
                <a:latin typeface="Arial"/>
                <a:ea typeface="Arial"/>
                <a:cs typeface="Arial"/>
                <a:sym typeface="Arial"/>
              </a:rPr>
              <a:t> </a:t>
            </a:r>
            <a:endParaRPr sz="2400" b="1" i="0" u="none" strike="noStrike" cap="none">
              <a:solidFill>
                <a:srgbClr val="000000"/>
              </a:solidFill>
              <a:latin typeface="Arial"/>
              <a:ea typeface="Arial"/>
              <a:cs typeface="Arial"/>
              <a:sym typeface="Arial"/>
            </a:endParaRPr>
          </a:p>
          <a:p>
            <a:pPr marL="350837" marR="0" lvl="0" indent="-350837" algn="l" rtl="0">
              <a:lnSpc>
                <a:spcPct val="100000"/>
              </a:lnSpc>
              <a:spcBef>
                <a:spcPts val="560"/>
              </a:spcBef>
              <a:spcAft>
                <a:spcPts val="0"/>
              </a:spcAft>
              <a:buClr>
                <a:srgbClr val="000000"/>
              </a:buClr>
              <a:buSzPts val="2400"/>
              <a:buFont typeface="Arial"/>
              <a:buAutoNum type="arabicPeriod"/>
            </a:pPr>
            <a:r>
              <a:rPr lang="ca-ES" sz="2400" b="1" i="0" u="none" strike="noStrike" cap="none">
                <a:solidFill>
                  <a:srgbClr val="000000"/>
                </a:solidFill>
                <a:latin typeface="Arial"/>
                <a:ea typeface="Arial"/>
                <a:cs typeface="Arial"/>
                <a:sym typeface="Arial"/>
              </a:rPr>
              <a:t>Un clima més favorable a la </a:t>
            </a:r>
            <a:r>
              <a:rPr lang="ca-ES" sz="2400" b="1" i="0" u="none" strike="noStrike" cap="none">
                <a:solidFill>
                  <a:srgbClr val="F99605"/>
                </a:solidFill>
                <a:latin typeface="Arial"/>
                <a:ea typeface="Arial"/>
                <a:cs typeface="Arial"/>
                <a:sym typeface="Arial"/>
              </a:rPr>
              <a:t>diversitat cultural o interculturalitat. </a:t>
            </a:r>
            <a:endParaRPr sz="2400" b="1" i="0" u="none" strike="noStrike" cap="none">
              <a:solidFill>
                <a:srgbClr val="F99605"/>
              </a:solidFill>
              <a:latin typeface="Arial"/>
              <a:ea typeface="Arial"/>
              <a:cs typeface="Arial"/>
              <a:sym typeface="Arial"/>
            </a:endParaRPr>
          </a:p>
          <a:p>
            <a:pPr marL="350837" marR="0" lvl="0" indent="-350837" algn="l" rtl="0">
              <a:lnSpc>
                <a:spcPct val="100000"/>
              </a:lnSpc>
              <a:spcBef>
                <a:spcPts val="560"/>
              </a:spcBef>
              <a:spcAft>
                <a:spcPts val="0"/>
              </a:spcAft>
              <a:buClr>
                <a:srgbClr val="000000"/>
              </a:buClr>
              <a:buSzPts val="2400"/>
              <a:buFont typeface="Arial"/>
              <a:buAutoNum type="arabicPeriod"/>
            </a:pPr>
            <a:r>
              <a:rPr lang="ca-ES" sz="2400" b="1" i="0" u="none" strike="noStrike" cap="none">
                <a:solidFill>
                  <a:srgbClr val="000000"/>
                </a:solidFill>
                <a:latin typeface="Arial"/>
                <a:ea typeface="Arial"/>
                <a:cs typeface="Arial"/>
                <a:sym typeface="Arial"/>
              </a:rPr>
              <a:t>Un </a:t>
            </a:r>
            <a:r>
              <a:rPr lang="ca-ES" sz="2400" b="1" i="0" u="none" strike="noStrike" cap="none">
                <a:solidFill>
                  <a:srgbClr val="F99605"/>
                </a:solidFill>
                <a:latin typeface="Arial"/>
                <a:ea typeface="Arial"/>
                <a:cs typeface="Arial"/>
                <a:sym typeface="Arial"/>
              </a:rPr>
              <a:t>canvi</a:t>
            </a:r>
            <a:r>
              <a:rPr lang="ca-ES" sz="2400" b="1" i="0" u="none" strike="noStrike" cap="none">
                <a:solidFill>
                  <a:srgbClr val="000000"/>
                </a:solidFill>
                <a:latin typeface="Arial"/>
                <a:ea typeface="Arial"/>
                <a:cs typeface="Arial"/>
                <a:sym typeface="Arial"/>
              </a:rPr>
              <a:t> en la forma de treballar dels </a:t>
            </a:r>
            <a:endParaRPr sz="2400" b="1" i="0" u="none" strike="noStrike" cap="none">
              <a:solidFill>
                <a:srgbClr val="000000"/>
              </a:solidFill>
              <a:latin typeface="Arial"/>
              <a:ea typeface="Arial"/>
              <a:cs typeface="Arial"/>
              <a:sym typeface="Arial"/>
            </a:endParaRPr>
          </a:p>
          <a:p>
            <a:pPr marL="350837" marR="0" lvl="0" indent="-350837" algn="l" rtl="0">
              <a:lnSpc>
                <a:spcPct val="100000"/>
              </a:lnSpc>
              <a:spcBef>
                <a:spcPts val="560"/>
              </a:spcBef>
              <a:spcAft>
                <a:spcPts val="0"/>
              </a:spcAft>
              <a:buClr>
                <a:srgbClr val="000000"/>
              </a:buClr>
              <a:buSzPts val="1400"/>
              <a:buFont typeface="Arial"/>
              <a:buNone/>
            </a:pPr>
            <a:r>
              <a:rPr lang="ca-ES" sz="2400" b="1" i="0" u="none" strike="noStrike" cap="none">
                <a:solidFill>
                  <a:srgbClr val="000000"/>
                </a:solidFill>
                <a:latin typeface="Arial"/>
                <a:ea typeface="Arial"/>
                <a:cs typeface="Arial"/>
                <a:sym typeface="Arial"/>
              </a:rPr>
              <a:t>       professionals i els agents educatius. </a:t>
            </a:r>
            <a:endParaRPr sz="2400" b="1" i="0" u="none" strike="noStrike" cap="none">
              <a:solidFill>
                <a:srgbClr val="000000"/>
              </a:solidFill>
              <a:latin typeface="Arial"/>
              <a:ea typeface="Arial"/>
              <a:cs typeface="Arial"/>
              <a:sym typeface="Arial"/>
            </a:endParaRPr>
          </a:p>
        </p:txBody>
      </p:sp>
      <p:pic>
        <p:nvPicPr>
          <p:cNvPr id="162" name="Google Shape;162;g239076050ef_0_41"/>
          <p:cNvPicPr preferRelativeResize="0"/>
          <p:nvPr/>
        </p:nvPicPr>
        <p:blipFill rotWithShape="1">
          <a:blip r:embed="rId4">
            <a:alphaModFix/>
          </a:blip>
          <a:srcRect/>
          <a:stretch/>
        </p:blipFill>
        <p:spPr>
          <a:xfrm>
            <a:off x="12417552" y="6816885"/>
            <a:ext cx="4223854" cy="2346329"/>
          </a:xfrm>
          <a:prstGeom prst="rect">
            <a:avLst/>
          </a:prstGeom>
          <a:noFill/>
          <a:ln>
            <a:noFill/>
          </a:ln>
          <a:effectLst>
            <a:outerShdw blurRad="63500" dist="139700" dir="2700000">
              <a:srgbClr val="333333">
                <a:alpha val="63137"/>
              </a:srgbClr>
            </a:outerShdw>
          </a:effectLst>
        </p:spPr>
      </p:pic>
      <p:sp>
        <p:nvSpPr>
          <p:cNvPr id="163" name="Google Shape;163;g239076050ef_0_41"/>
          <p:cNvSpPr txBox="1"/>
          <p:nvPr/>
        </p:nvSpPr>
        <p:spPr>
          <a:xfrm>
            <a:off x="0" y="0"/>
            <a:ext cx="3000000" cy="3540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ca-ES" sz="1100" b="0" i="0" u="none" strike="noStrike" cap="none">
                <a:solidFill>
                  <a:schemeClr val="dk1"/>
                </a:solidFill>
                <a:latin typeface="Calibri"/>
                <a:ea typeface="Calibri"/>
                <a:cs typeface="Calibri"/>
                <a:sym typeface="Calibri"/>
              </a:rPr>
              <a:t>696972766</a:t>
            </a:r>
            <a:endParaRPr sz="1400" b="0" i="0" u="none" strike="noStrike" cap="none">
              <a:solidFill>
                <a:srgbClr val="000000"/>
              </a:solidFill>
              <a:latin typeface="Arial"/>
              <a:ea typeface="Arial"/>
              <a:cs typeface="Arial"/>
              <a:sym typeface="Arial"/>
            </a:endParaRPr>
          </a:p>
        </p:txBody>
      </p:sp>
      <p:pic>
        <p:nvPicPr>
          <p:cNvPr id="164" name="Google Shape;164;g239076050ef_0_41"/>
          <p:cNvPicPr preferRelativeResize="0"/>
          <p:nvPr/>
        </p:nvPicPr>
        <p:blipFill rotWithShape="1">
          <a:blip r:embed="rId5">
            <a:alphaModFix/>
          </a:blip>
          <a:srcRect/>
          <a:stretch/>
        </p:blipFill>
        <p:spPr>
          <a:xfrm>
            <a:off x="13475825" y="9524675"/>
            <a:ext cx="2789791" cy="358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g285cd98f7da_1_9"/>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171" name="Google Shape;171;g285cd98f7da_1_9"/>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g285cd98f7da_1_9"/>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g285cd98f7da_1_9"/>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g285cd98f7da_1_9"/>
          <p:cNvSpPr/>
          <p:nvPr/>
        </p:nvSpPr>
        <p:spPr>
          <a:xfrm>
            <a:off x="6117250" y="417900"/>
            <a:ext cx="95781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ca-ES" sz="3000" b="1" i="0" u="none" strike="noStrike" cap="none">
                <a:solidFill>
                  <a:srgbClr val="FFFFFF"/>
                </a:solidFill>
                <a:latin typeface="Arial"/>
                <a:ea typeface="Arial"/>
                <a:cs typeface="Arial"/>
                <a:sym typeface="Arial"/>
              </a:rPr>
              <a:t> </a:t>
            </a:r>
            <a:r>
              <a:rPr lang="ca-ES" sz="3000" b="1" i="0" u="none" strike="noStrike" cap="none">
                <a:solidFill>
                  <a:schemeClr val="lt1"/>
                </a:solidFill>
                <a:latin typeface="Arial"/>
                <a:ea typeface="Arial"/>
                <a:cs typeface="Arial"/>
                <a:sym typeface="Arial"/>
              </a:rPr>
              <a:t>Quin ha estat l’impacte dels PEE fins al moment?</a:t>
            </a:r>
            <a:endParaRPr sz="3000" b="1" i="0" u="none" strike="noStrike" cap="none">
              <a:solidFill>
                <a:srgbClr val="FFFFFF"/>
              </a:solidFill>
              <a:latin typeface="Arial"/>
              <a:ea typeface="Arial"/>
              <a:cs typeface="Arial"/>
              <a:sym typeface="Arial"/>
            </a:endParaRPr>
          </a:p>
        </p:txBody>
      </p:sp>
      <p:sp>
        <p:nvSpPr>
          <p:cNvPr id="175" name="Google Shape;175;g285cd98f7da_1_9"/>
          <p:cNvSpPr txBox="1"/>
          <p:nvPr/>
        </p:nvSpPr>
        <p:spPr>
          <a:xfrm>
            <a:off x="2218442" y="3339200"/>
            <a:ext cx="12535200" cy="461700"/>
          </a:xfrm>
          <a:prstGeom prst="rect">
            <a:avLst/>
          </a:prstGeom>
          <a:noFill/>
          <a:ln>
            <a:noFill/>
          </a:ln>
        </p:spPr>
        <p:txBody>
          <a:bodyPr spcFirstLastPara="1" wrap="square" lIns="91425" tIns="45700" rIns="91425" bIns="45700" anchor="t" anchorCtr="0">
            <a:spAutoFit/>
          </a:bodyPr>
          <a:lstStyle/>
          <a:p>
            <a:pPr marL="350837" marR="0" lvl="0" indent="-350837" algn="l" rtl="0">
              <a:lnSpc>
                <a:spcPct val="100000"/>
              </a:lnSpc>
              <a:spcBef>
                <a:spcPts val="560"/>
              </a:spcBef>
              <a:spcAft>
                <a:spcPts val="0"/>
              </a:spcAft>
              <a:buClr>
                <a:srgbClr val="000000"/>
              </a:buClr>
              <a:buSzPts val="1400"/>
              <a:buFont typeface="Arial"/>
              <a:buNone/>
            </a:pPr>
            <a:endParaRPr sz="2400" b="1" i="0" u="none" strike="noStrike" cap="none">
              <a:solidFill>
                <a:srgbClr val="000000"/>
              </a:solidFill>
              <a:latin typeface="Arial"/>
              <a:ea typeface="Arial"/>
              <a:cs typeface="Arial"/>
              <a:sym typeface="Arial"/>
            </a:endParaRPr>
          </a:p>
        </p:txBody>
      </p:sp>
      <p:pic>
        <p:nvPicPr>
          <p:cNvPr id="176" name="Google Shape;176;g285cd98f7da_1_9"/>
          <p:cNvPicPr preferRelativeResize="0"/>
          <p:nvPr/>
        </p:nvPicPr>
        <p:blipFill rotWithShape="1">
          <a:blip r:embed="rId4">
            <a:alphaModFix/>
          </a:blip>
          <a:srcRect/>
          <a:stretch/>
        </p:blipFill>
        <p:spPr>
          <a:xfrm>
            <a:off x="2155060" y="1441125"/>
            <a:ext cx="14347138" cy="7853951"/>
          </a:xfrm>
          <a:prstGeom prst="rect">
            <a:avLst/>
          </a:prstGeom>
          <a:noFill/>
          <a:ln>
            <a:noFill/>
          </a:ln>
        </p:spPr>
      </p:pic>
      <p:pic>
        <p:nvPicPr>
          <p:cNvPr id="177" name="Google Shape;177;g285cd98f7da_1_9"/>
          <p:cNvPicPr preferRelativeResize="0"/>
          <p:nvPr/>
        </p:nvPicPr>
        <p:blipFill rotWithShape="1">
          <a:blip r:embed="rId5">
            <a:alphaModFix/>
          </a:blip>
          <a:srcRect/>
          <a:stretch/>
        </p:blipFill>
        <p:spPr>
          <a:xfrm>
            <a:off x="13475825" y="9524675"/>
            <a:ext cx="2789791" cy="358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g29629eadb59_0_3"/>
          <p:cNvSpPr/>
          <p:nvPr/>
        </p:nvSpPr>
        <p:spPr>
          <a:xfrm>
            <a:off x="2914725" y="1985875"/>
            <a:ext cx="11995200" cy="6828000"/>
          </a:xfrm>
          <a:prstGeom prst="roundRect">
            <a:avLst>
              <a:gd name="adj" fmla="val 2529"/>
            </a:avLst>
          </a:prstGeom>
          <a:solidFill>
            <a:srgbClr val="F19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C00000"/>
              </a:buClr>
              <a:buSzPts val="1500"/>
              <a:buFont typeface="Arial"/>
              <a:buNone/>
            </a:pPr>
            <a:endParaRPr sz="2400" b="1" i="0" u="none" strike="noStrike" cap="none">
              <a:solidFill>
                <a:srgbClr val="FFFFFF"/>
              </a:solidFill>
              <a:latin typeface="Arial"/>
              <a:ea typeface="Arial"/>
              <a:cs typeface="Arial"/>
              <a:sym typeface="Arial"/>
            </a:endParaRPr>
          </a:p>
        </p:txBody>
      </p:sp>
      <p:pic>
        <p:nvPicPr>
          <p:cNvPr id="184" name="Google Shape;184;g29629eadb59_0_3"/>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185" name="Google Shape;185;g29629eadb59_0_3"/>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6" name="Google Shape;186;g29629eadb59_0_3"/>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7" name="Google Shape;187;g29629eadb59_0_3"/>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g29629eadb59_0_3"/>
          <p:cNvSpPr/>
          <p:nvPr/>
        </p:nvSpPr>
        <p:spPr>
          <a:xfrm>
            <a:off x="10532775" y="417900"/>
            <a:ext cx="51627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ca-ES" sz="3000" b="1" i="0" u="none" strike="noStrike" cap="none">
                <a:solidFill>
                  <a:srgbClr val="FFFFFF"/>
                </a:solidFill>
                <a:latin typeface="Arial"/>
                <a:ea typeface="Arial"/>
                <a:cs typeface="Arial"/>
                <a:sym typeface="Arial"/>
              </a:rPr>
              <a:t> </a:t>
            </a:r>
            <a:r>
              <a:rPr lang="ca-ES" sz="3000" b="1" i="0" u="none" strike="noStrike" cap="none">
                <a:solidFill>
                  <a:schemeClr val="lt1"/>
                </a:solidFill>
                <a:latin typeface="Arial"/>
                <a:ea typeface="Arial"/>
                <a:cs typeface="Arial"/>
                <a:sym typeface="Arial"/>
              </a:rPr>
              <a:t>Evolució dels PEE</a:t>
            </a:r>
            <a:endParaRPr sz="3000" b="1" i="0" u="none" strike="noStrike" cap="none">
              <a:solidFill>
                <a:srgbClr val="FFFFFF"/>
              </a:solidFill>
              <a:latin typeface="Arial"/>
              <a:ea typeface="Arial"/>
              <a:cs typeface="Arial"/>
              <a:sym typeface="Arial"/>
            </a:endParaRPr>
          </a:p>
        </p:txBody>
      </p:sp>
      <p:sp>
        <p:nvSpPr>
          <p:cNvPr id="189" name="Google Shape;189;g29629eadb59_0_3"/>
          <p:cNvSpPr txBox="1"/>
          <p:nvPr/>
        </p:nvSpPr>
        <p:spPr>
          <a:xfrm>
            <a:off x="2218442" y="3339200"/>
            <a:ext cx="12535200" cy="461700"/>
          </a:xfrm>
          <a:prstGeom prst="rect">
            <a:avLst/>
          </a:prstGeom>
          <a:noFill/>
          <a:ln>
            <a:noFill/>
          </a:ln>
        </p:spPr>
        <p:txBody>
          <a:bodyPr spcFirstLastPara="1" wrap="square" lIns="91425" tIns="45700" rIns="91425" bIns="45700" anchor="t" anchorCtr="0">
            <a:spAutoFit/>
          </a:bodyPr>
          <a:lstStyle/>
          <a:p>
            <a:pPr marL="350837" marR="0" lvl="0" indent="-350837" algn="l" rtl="0">
              <a:lnSpc>
                <a:spcPct val="100000"/>
              </a:lnSpc>
              <a:spcBef>
                <a:spcPts val="560"/>
              </a:spcBef>
              <a:spcAft>
                <a:spcPts val="0"/>
              </a:spcAft>
              <a:buClr>
                <a:srgbClr val="000000"/>
              </a:buClr>
              <a:buSzPts val="1400"/>
              <a:buFont typeface="Arial"/>
              <a:buNone/>
            </a:pPr>
            <a:endParaRPr sz="2400" b="1" i="0" u="none" strike="noStrike" cap="none">
              <a:solidFill>
                <a:srgbClr val="000000"/>
              </a:solidFill>
              <a:latin typeface="Arial"/>
              <a:ea typeface="Arial"/>
              <a:cs typeface="Arial"/>
              <a:sym typeface="Arial"/>
            </a:endParaRPr>
          </a:p>
        </p:txBody>
      </p:sp>
      <p:pic>
        <p:nvPicPr>
          <p:cNvPr id="190" name="Google Shape;190;g29629eadb59_0_3"/>
          <p:cNvPicPr preferRelativeResize="0"/>
          <p:nvPr/>
        </p:nvPicPr>
        <p:blipFill rotWithShape="1">
          <a:blip r:embed="rId4">
            <a:alphaModFix/>
          </a:blip>
          <a:srcRect/>
          <a:stretch/>
        </p:blipFill>
        <p:spPr>
          <a:xfrm>
            <a:off x="13475825" y="9524675"/>
            <a:ext cx="2789791" cy="358250"/>
          </a:xfrm>
          <a:prstGeom prst="rect">
            <a:avLst/>
          </a:prstGeom>
          <a:noFill/>
          <a:ln>
            <a:noFill/>
          </a:ln>
        </p:spPr>
      </p:pic>
      <p:pic>
        <p:nvPicPr>
          <p:cNvPr id="191" name="Google Shape;191;g29629eadb59_0_3"/>
          <p:cNvPicPr preferRelativeResize="0"/>
          <p:nvPr/>
        </p:nvPicPr>
        <p:blipFill rotWithShape="1">
          <a:blip r:embed="rId5">
            <a:alphaModFix/>
          </a:blip>
          <a:srcRect/>
          <a:stretch/>
        </p:blipFill>
        <p:spPr>
          <a:xfrm>
            <a:off x="3072350" y="2122550"/>
            <a:ext cx="11679951" cy="65546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558bbcc1ce_0_157"/>
          <p:cNvSpPr/>
          <p:nvPr/>
        </p:nvSpPr>
        <p:spPr>
          <a:xfrm>
            <a:off x="1581025" y="6396926"/>
            <a:ext cx="3217500" cy="3217500"/>
          </a:xfrm>
          <a:prstGeom prst="ellipse">
            <a:avLst/>
          </a:prstGeom>
          <a:solidFill>
            <a:schemeClr val="lt1"/>
          </a:solidFill>
          <a:ln w="114300" cap="flat" cmpd="sng">
            <a:solidFill>
              <a:srgbClr val="F99605"/>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ca-ES" sz="3000" b="1" i="0" u="none" strike="noStrike" cap="none">
                <a:solidFill>
                  <a:schemeClr val="lt1"/>
                </a:solidFill>
                <a:latin typeface="Arial"/>
                <a:ea typeface="Arial"/>
                <a:cs typeface="Arial"/>
                <a:sym typeface="Arial"/>
              </a:rPr>
              <a:t>Del projecte de centre</a:t>
            </a:r>
            <a:endParaRPr sz="3000" b="1" i="0" u="none" strike="noStrike" cap="none">
              <a:solidFill>
                <a:schemeClr val="lt1"/>
              </a:solidFill>
              <a:latin typeface="Arial"/>
              <a:ea typeface="Arial"/>
              <a:cs typeface="Arial"/>
              <a:sym typeface="Arial"/>
            </a:endParaRPr>
          </a:p>
        </p:txBody>
      </p:sp>
      <p:pic>
        <p:nvPicPr>
          <p:cNvPr id="198" name="Google Shape;198;g2558bbcc1ce_0_157"/>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199" name="Google Shape;199;g2558bbcc1ce_0_157"/>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g2558bbcc1ce_0_157"/>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g2558bbcc1ce_0_157"/>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g2558bbcc1ce_0_157"/>
          <p:cNvSpPr/>
          <p:nvPr/>
        </p:nvSpPr>
        <p:spPr>
          <a:xfrm>
            <a:off x="10798475" y="417900"/>
            <a:ext cx="48969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ca-ES" sz="3000" b="1" i="0" u="none" strike="noStrike" cap="none">
                <a:solidFill>
                  <a:srgbClr val="FFFFFF"/>
                </a:solidFill>
                <a:latin typeface="Arial"/>
                <a:ea typeface="Arial"/>
                <a:cs typeface="Arial"/>
                <a:sym typeface="Arial"/>
              </a:rPr>
              <a:t> </a:t>
            </a:r>
            <a:r>
              <a:rPr lang="ca-ES" sz="3000" b="1" i="0" u="none" strike="noStrike" cap="none">
                <a:solidFill>
                  <a:schemeClr val="lt1"/>
                </a:solidFill>
                <a:latin typeface="Arial"/>
                <a:ea typeface="Arial"/>
                <a:cs typeface="Arial"/>
                <a:sym typeface="Arial"/>
              </a:rPr>
              <a:t>Els PEE en l’actualitat</a:t>
            </a:r>
            <a:endParaRPr sz="3000" b="1" i="0" u="none" strike="noStrike" cap="none">
              <a:solidFill>
                <a:srgbClr val="FFFFFF"/>
              </a:solidFill>
              <a:latin typeface="Arial"/>
              <a:ea typeface="Arial"/>
              <a:cs typeface="Arial"/>
              <a:sym typeface="Arial"/>
            </a:endParaRPr>
          </a:p>
        </p:txBody>
      </p:sp>
      <p:sp>
        <p:nvSpPr>
          <p:cNvPr id="203" name="Google Shape;203;g2558bbcc1ce_0_157"/>
          <p:cNvSpPr txBox="1"/>
          <p:nvPr/>
        </p:nvSpPr>
        <p:spPr>
          <a:xfrm>
            <a:off x="2554625" y="2492250"/>
            <a:ext cx="13623900" cy="36018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3000"/>
              <a:buFont typeface="Arial"/>
              <a:buNone/>
            </a:pPr>
            <a:r>
              <a:rPr lang="ca-ES" sz="3000" b="1" i="0" u="none" strike="noStrike" cap="none">
                <a:solidFill>
                  <a:schemeClr val="dk1"/>
                </a:solidFill>
                <a:latin typeface="Arial"/>
                <a:ea typeface="Arial"/>
                <a:cs typeface="Arial"/>
                <a:sym typeface="Arial"/>
              </a:rPr>
              <a:t>Accent en la</a:t>
            </a:r>
            <a:r>
              <a:rPr lang="ca-ES" sz="3000" b="0" i="0" u="none" strike="noStrike" cap="none">
                <a:solidFill>
                  <a:schemeClr val="dk1"/>
                </a:solidFill>
                <a:latin typeface="Arial"/>
                <a:ea typeface="Arial"/>
                <a:cs typeface="Arial"/>
                <a:sym typeface="Arial"/>
              </a:rPr>
              <a:t> </a:t>
            </a:r>
            <a:r>
              <a:rPr lang="ca-ES" sz="3000" b="1" i="0" u="none" strike="noStrike" cap="none">
                <a:solidFill>
                  <a:srgbClr val="F99605"/>
                </a:solidFill>
                <a:latin typeface="Arial"/>
                <a:ea typeface="Arial"/>
                <a:cs typeface="Arial"/>
                <a:sym typeface="Arial"/>
              </a:rPr>
              <a:t>XARXA EDUCATIVA</a:t>
            </a:r>
            <a:r>
              <a:rPr lang="ca-ES" sz="3000" b="1" i="0" u="none" strike="noStrike" cap="none">
                <a:solidFill>
                  <a:srgbClr val="C00000"/>
                </a:solidFill>
                <a:latin typeface="Arial"/>
                <a:ea typeface="Arial"/>
                <a:cs typeface="Arial"/>
                <a:sym typeface="Arial"/>
              </a:rPr>
              <a:t> </a:t>
            </a:r>
            <a:r>
              <a:rPr lang="ca-ES" sz="3000" b="1" i="0" u="none" strike="noStrike" cap="none">
                <a:solidFill>
                  <a:schemeClr val="dk1"/>
                </a:solidFill>
                <a:latin typeface="Arial"/>
                <a:ea typeface="Arial"/>
                <a:cs typeface="Arial"/>
                <a:sym typeface="Arial"/>
              </a:rPr>
              <a:t>en l’àmbit de la</a:t>
            </a:r>
            <a:r>
              <a:rPr lang="ca-ES" sz="3000" b="0" i="0" u="none" strike="noStrike" cap="none">
                <a:solidFill>
                  <a:schemeClr val="dk1"/>
                </a:solidFill>
                <a:latin typeface="Arial"/>
                <a:ea typeface="Arial"/>
                <a:cs typeface="Arial"/>
                <a:sym typeface="Arial"/>
              </a:rPr>
              <a:t> </a:t>
            </a:r>
            <a:r>
              <a:rPr lang="ca-ES" sz="3000" b="1" i="0" u="none" strike="noStrike" cap="none">
                <a:solidFill>
                  <a:srgbClr val="F99605"/>
                </a:solidFill>
                <a:latin typeface="Arial"/>
                <a:ea typeface="Arial"/>
                <a:cs typeface="Arial"/>
                <a:sym typeface="Arial"/>
              </a:rPr>
              <a:t>zona d’escolarització</a:t>
            </a:r>
            <a:r>
              <a:rPr lang="ca-ES" sz="3000" b="1" i="0" u="none" strike="noStrike" cap="none">
                <a:solidFill>
                  <a:srgbClr val="990033"/>
                </a:solidFill>
                <a:latin typeface="Arial"/>
                <a:ea typeface="Arial"/>
                <a:cs typeface="Arial"/>
                <a:sym typeface="Arial"/>
              </a:rPr>
              <a:t> </a:t>
            </a:r>
            <a:r>
              <a:rPr lang="ca-ES" sz="3000" b="1" i="0" u="none" strike="noStrike" cap="none">
                <a:solidFill>
                  <a:schemeClr val="dk1"/>
                </a:solidFill>
                <a:latin typeface="Arial"/>
                <a:ea typeface="Arial"/>
                <a:cs typeface="Arial"/>
                <a:sym typeface="Arial"/>
              </a:rPr>
              <a:t>que:</a:t>
            </a:r>
            <a:endParaRPr sz="3000" b="1" i="0" u="none" strike="noStrike" cap="none">
              <a:solidFill>
                <a:schemeClr val="dk1"/>
              </a:solidFill>
              <a:latin typeface="Arial"/>
              <a:ea typeface="Arial"/>
              <a:cs typeface="Arial"/>
              <a:sym typeface="Arial"/>
            </a:endParaRPr>
          </a:p>
          <a:p>
            <a:pPr marL="457200" marR="0" lvl="0" indent="-381000" algn="l" rtl="0">
              <a:lnSpc>
                <a:spcPct val="150000"/>
              </a:lnSpc>
              <a:spcBef>
                <a:spcPts val="0"/>
              </a:spcBef>
              <a:spcAft>
                <a:spcPts val="0"/>
              </a:spcAft>
              <a:buClr>
                <a:srgbClr val="F99605"/>
              </a:buClr>
              <a:buSzPts val="2400"/>
              <a:buFont typeface="Arial"/>
              <a:buChar char="●"/>
            </a:pPr>
            <a:r>
              <a:rPr lang="ca-ES" sz="2400" b="0" i="0" u="none" strike="noStrike" cap="none">
                <a:solidFill>
                  <a:schemeClr val="dk1"/>
                </a:solidFill>
                <a:latin typeface="Arial"/>
                <a:ea typeface="Arial"/>
                <a:cs typeface="Arial"/>
                <a:sym typeface="Arial"/>
              </a:rPr>
              <a:t>Detecti necessitats i concreti objectius</a:t>
            </a:r>
            <a:endParaRPr sz="2400" b="0" i="0" u="none" strike="noStrike" cap="none">
              <a:solidFill>
                <a:schemeClr val="dk1"/>
              </a:solidFill>
              <a:latin typeface="Arial"/>
              <a:ea typeface="Arial"/>
              <a:cs typeface="Arial"/>
              <a:sym typeface="Arial"/>
            </a:endParaRPr>
          </a:p>
          <a:p>
            <a:pPr marL="457200" marR="0" lvl="0" indent="-381000" algn="l" rtl="0">
              <a:lnSpc>
                <a:spcPct val="150000"/>
              </a:lnSpc>
              <a:spcBef>
                <a:spcPts val="0"/>
              </a:spcBef>
              <a:spcAft>
                <a:spcPts val="0"/>
              </a:spcAft>
              <a:buClr>
                <a:srgbClr val="F99605"/>
              </a:buClr>
              <a:buSzPts val="2400"/>
              <a:buFont typeface="Arial"/>
              <a:buChar char="●"/>
            </a:pPr>
            <a:r>
              <a:rPr lang="ca-ES" sz="2400" b="0" i="0" u="none" strike="noStrike" cap="none">
                <a:solidFill>
                  <a:schemeClr val="dk1"/>
                </a:solidFill>
                <a:latin typeface="Arial"/>
                <a:ea typeface="Arial"/>
                <a:cs typeface="Arial"/>
                <a:sym typeface="Arial"/>
              </a:rPr>
              <a:t>Elabori projectes d’àmbit comunitari</a:t>
            </a:r>
            <a:endParaRPr sz="2400" b="0" i="0" u="none" strike="noStrike" cap="none">
              <a:solidFill>
                <a:schemeClr val="dk1"/>
              </a:solidFill>
              <a:latin typeface="Arial"/>
              <a:ea typeface="Arial"/>
              <a:cs typeface="Arial"/>
              <a:sym typeface="Arial"/>
            </a:endParaRPr>
          </a:p>
          <a:p>
            <a:pPr marL="457200" marR="0" lvl="0" indent="-381000" algn="l" rtl="0">
              <a:lnSpc>
                <a:spcPct val="150000"/>
              </a:lnSpc>
              <a:spcBef>
                <a:spcPts val="0"/>
              </a:spcBef>
              <a:spcAft>
                <a:spcPts val="0"/>
              </a:spcAft>
              <a:buClr>
                <a:srgbClr val="F99605"/>
              </a:buClr>
              <a:buSzPts val="2400"/>
              <a:buFont typeface="Arial"/>
              <a:buChar char="●"/>
            </a:pPr>
            <a:r>
              <a:rPr lang="ca-ES" sz="2400" b="0" i="0" u="none" strike="noStrike" cap="none">
                <a:solidFill>
                  <a:schemeClr val="dk1"/>
                </a:solidFill>
                <a:latin typeface="Arial"/>
                <a:ea typeface="Arial"/>
                <a:cs typeface="Arial"/>
                <a:sym typeface="Arial"/>
              </a:rPr>
              <a:t>Coordini l’acció dels diferents professionals educatius i n’optimitzi els recursos</a:t>
            </a:r>
            <a:endParaRPr sz="2400" b="0" i="0" u="none" strike="noStrike" cap="none">
              <a:solidFill>
                <a:schemeClr val="dk1"/>
              </a:solidFill>
              <a:latin typeface="Arial"/>
              <a:ea typeface="Arial"/>
              <a:cs typeface="Arial"/>
              <a:sym typeface="Arial"/>
            </a:endParaRPr>
          </a:p>
          <a:p>
            <a:pPr marL="457200" marR="0" lvl="0" indent="-381000" algn="l" rtl="0">
              <a:lnSpc>
                <a:spcPct val="150000"/>
              </a:lnSpc>
              <a:spcBef>
                <a:spcPts val="0"/>
              </a:spcBef>
              <a:spcAft>
                <a:spcPts val="0"/>
              </a:spcAft>
              <a:buClr>
                <a:srgbClr val="F99605"/>
              </a:buClr>
              <a:buSzPts val="2400"/>
              <a:buFont typeface="Arial"/>
              <a:buChar char="●"/>
            </a:pPr>
            <a:r>
              <a:rPr lang="ca-ES" sz="2400" b="0" i="0" u="none" strike="noStrike" cap="none">
                <a:solidFill>
                  <a:schemeClr val="dk1"/>
                </a:solidFill>
                <a:latin typeface="Arial"/>
                <a:ea typeface="Arial"/>
                <a:cs typeface="Arial"/>
                <a:sym typeface="Arial"/>
              </a:rPr>
              <a:t>Doni coherència a les diferents accions.</a:t>
            </a:r>
            <a:endParaRPr sz="2400" b="0" i="0" u="none" strike="noStrike" cap="none">
              <a:solidFill>
                <a:srgbClr val="000000"/>
              </a:solidFill>
              <a:latin typeface="Arial"/>
              <a:ea typeface="Arial"/>
              <a:cs typeface="Arial"/>
              <a:sym typeface="Arial"/>
            </a:endParaRPr>
          </a:p>
        </p:txBody>
      </p:sp>
      <p:sp>
        <p:nvSpPr>
          <p:cNvPr id="204" name="Google Shape;204;g2558bbcc1ce_0_157"/>
          <p:cNvSpPr/>
          <p:nvPr/>
        </p:nvSpPr>
        <p:spPr>
          <a:xfrm>
            <a:off x="4508475" y="6396926"/>
            <a:ext cx="3217500" cy="3217500"/>
          </a:xfrm>
          <a:prstGeom prst="ellipse">
            <a:avLst/>
          </a:prstGeom>
          <a:solidFill>
            <a:srgbClr val="F99605"/>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3000"/>
              <a:buFont typeface="Arial"/>
              <a:buNone/>
            </a:pPr>
            <a:r>
              <a:rPr lang="ca-ES" sz="3000" b="1" i="0" u="none" strike="noStrike" cap="none">
                <a:solidFill>
                  <a:schemeClr val="lt1"/>
                </a:solidFill>
                <a:latin typeface="Arial"/>
                <a:ea typeface="Arial"/>
                <a:cs typeface="Arial"/>
                <a:sym typeface="Arial"/>
              </a:rPr>
              <a:t>Del projecte de centre</a:t>
            </a:r>
            <a:endParaRPr sz="3000" b="1" i="0" u="none" strike="noStrike" cap="none">
              <a:solidFill>
                <a:schemeClr val="lt1"/>
              </a:solidFill>
              <a:latin typeface="Arial"/>
              <a:ea typeface="Arial"/>
              <a:cs typeface="Arial"/>
              <a:sym typeface="Arial"/>
            </a:endParaRPr>
          </a:p>
        </p:txBody>
      </p:sp>
      <p:sp>
        <p:nvSpPr>
          <p:cNvPr id="205" name="Google Shape;205;g2558bbcc1ce_0_157"/>
          <p:cNvSpPr/>
          <p:nvPr/>
        </p:nvSpPr>
        <p:spPr>
          <a:xfrm>
            <a:off x="9394850" y="6396926"/>
            <a:ext cx="3217500" cy="3217500"/>
          </a:xfrm>
          <a:prstGeom prst="ellipse">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000"/>
              <a:buFont typeface="Arial"/>
              <a:buNone/>
            </a:pPr>
            <a:r>
              <a:rPr lang="ca-ES" sz="3000" b="1" i="0" u="none" strike="noStrike" cap="none">
                <a:solidFill>
                  <a:schemeClr val="lt1"/>
                </a:solidFill>
                <a:latin typeface="Arial"/>
                <a:ea typeface="Arial"/>
                <a:cs typeface="Arial"/>
                <a:sym typeface="Arial"/>
              </a:rPr>
              <a:t>Al projecte d’àmbit comunitari</a:t>
            </a:r>
            <a:endParaRPr sz="3000" b="1" i="0" u="none" strike="noStrike" cap="none">
              <a:solidFill>
                <a:schemeClr val="lt1"/>
              </a:solidFill>
              <a:latin typeface="Arial"/>
              <a:ea typeface="Arial"/>
              <a:cs typeface="Arial"/>
              <a:sym typeface="Arial"/>
            </a:endParaRPr>
          </a:p>
        </p:txBody>
      </p:sp>
      <p:sp>
        <p:nvSpPr>
          <p:cNvPr id="206" name="Google Shape;206;g2558bbcc1ce_0_157"/>
          <p:cNvSpPr/>
          <p:nvPr/>
        </p:nvSpPr>
        <p:spPr>
          <a:xfrm>
            <a:off x="8000013" y="7359526"/>
            <a:ext cx="1120800" cy="1186800"/>
          </a:xfrm>
          <a:prstGeom prst="stripedRightArrow">
            <a:avLst>
              <a:gd name="adj1" fmla="val 50000"/>
              <a:gd name="adj2" fmla="val 50000"/>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g2558bbcc1ce_0_157"/>
          <p:cNvSpPr txBox="1"/>
          <p:nvPr/>
        </p:nvSpPr>
        <p:spPr>
          <a:xfrm>
            <a:off x="2442975" y="6556300"/>
            <a:ext cx="2065500" cy="96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600"/>
              <a:buFont typeface="Arial"/>
              <a:buNone/>
            </a:pPr>
            <a:r>
              <a:rPr lang="ca-ES" sz="1600" b="1" i="0" u="none" strike="noStrike" cap="none">
                <a:solidFill>
                  <a:srgbClr val="000000"/>
                </a:solidFill>
                <a:latin typeface="Arial"/>
                <a:ea typeface="Arial"/>
                <a:cs typeface="Arial"/>
                <a:sym typeface="Arial"/>
              </a:rPr>
              <a:t>Coordinadors </a:t>
            </a:r>
            <a:endParaRPr sz="16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ca-ES" sz="1600" b="1" i="0" u="none" strike="noStrike" cap="none">
                <a:solidFill>
                  <a:srgbClr val="000000"/>
                </a:solidFill>
                <a:latin typeface="Arial"/>
                <a:ea typeface="Arial"/>
                <a:cs typeface="Arial"/>
                <a:sym typeface="Arial"/>
              </a:rPr>
              <a:t>LIC de centre</a:t>
            </a:r>
            <a:endParaRPr sz="1600" b="1" i="0" u="none" strike="noStrike" cap="none">
              <a:solidFill>
                <a:srgbClr val="000000"/>
              </a:solidFill>
              <a:latin typeface="Arial"/>
              <a:ea typeface="Arial"/>
              <a:cs typeface="Arial"/>
              <a:sym typeface="Arial"/>
            </a:endParaRPr>
          </a:p>
        </p:txBody>
      </p:sp>
      <p:grpSp>
        <p:nvGrpSpPr>
          <p:cNvPr id="208" name="Google Shape;208;g2558bbcc1ce_0_157"/>
          <p:cNvGrpSpPr/>
          <p:nvPr/>
        </p:nvGrpSpPr>
        <p:grpSpPr>
          <a:xfrm>
            <a:off x="2625050" y="7155725"/>
            <a:ext cx="1393650" cy="2259475"/>
            <a:chOff x="2628400" y="7155725"/>
            <a:chExt cx="1393650" cy="2259475"/>
          </a:xfrm>
        </p:grpSpPr>
        <p:pic>
          <p:nvPicPr>
            <p:cNvPr id="209" name="Google Shape;209;g2558bbcc1ce_0_157"/>
            <p:cNvPicPr preferRelativeResize="0"/>
            <p:nvPr/>
          </p:nvPicPr>
          <p:blipFill rotWithShape="1">
            <a:blip r:embed="rId4">
              <a:alphaModFix/>
            </a:blip>
            <a:srcRect r="4507"/>
            <a:stretch/>
          </p:blipFill>
          <p:spPr>
            <a:xfrm flipH="1">
              <a:off x="2628400" y="7155725"/>
              <a:ext cx="1178375" cy="2259475"/>
            </a:xfrm>
            <a:prstGeom prst="rect">
              <a:avLst/>
            </a:prstGeom>
            <a:noFill/>
            <a:ln>
              <a:noFill/>
            </a:ln>
          </p:spPr>
        </p:pic>
        <p:sp>
          <p:nvSpPr>
            <p:cNvPr id="210" name="Google Shape;210;g2558bbcc1ce_0_157"/>
            <p:cNvSpPr/>
            <p:nvPr/>
          </p:nvSpPr>
          <p:spPr>
            <a:xfrm>
              <a:off x="3554150" y="7484300"/>
              <a:ext cx="467900" cy="1767175"/>
            </a:xfrm>
            <a:prstGeom prst="flowChartManualInpu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grpSp>
      <p:pic>
        <p:nvPicPr>
          <p:cNvPr id="211" name="Google Shape;211;g2558bbcc1ce_0_157"/>
          <p:cNvPicPr preferRelativeResize="0"/>
          <p:nvPr/>
        </p:nvPicPr>
        <p:blipFill rotWithShape="1">
          <a:blip r:embed="rId5">
            <a:alphaModFix/>
          </a:blip>
          <a:srcRect/>
          <a:stretch/>
        </p:blipFill>
        <p:spPr>
          <a:xfrm>
            <a:off x="13475825" y="9524675"/>
            <a:ext cx="2789791" cy="358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2558bbcc1ce_0_147"/>
          <p:cNvSpPr/>
          <p:nvPr/>
        </p:nvSpPr>
        <p:spPr>
          <a:xfrm>
            <a:off x="3101300" y="3730500"/>
            <a:ext cx="12078300" cy="5260800"/>
          </a:xfrm>
          <a:prstGeom prst="roundRect">
            <a:avLst>
              <a:gd name="adj" fmla="val 3465"/>
            </a:avLst>
          </a:prstGeom>
          <a:solidFill>
            <a:srgbClr val="FFFFFF"/>
          </a:solidFill>
          <a:ln w="7620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8" name="Google Shape;218;g2558bbcc1ce_0_147"/>
          <p:cNvPicPr preferRelativeResize="0"/>
          <p:nvPr/>
        </p:nvPicPr>
        <p:blipFill rotWithShape="1">
          <a:blip r:embed="rId3">
            <a:alphaModFix/>
          </a:blip>
          <a:srcRect/>
          <a:stretch/>
        </p:blipFill>
        <p:spPr>
          <a:xfrm>
            <a:off x="541875" y="417900"/>
            <a:ext cx="2065500" cy="9746826"/>
          </a:xfrm>
          <a:prstGeom prst="rect">
            <a:avLst/>
          </a:prstGeom>
          <a:noFill/>
          <a:ln>
            <a:noFill/>
          </a:ln>
        </p:spPr>
      </p:pic>
      <p:sp>
        <p:nvSpPr>
          <p:cNvPr id="219" name="Google Shape;219;g2558bbcc1ce_0_147"/>
          <p:cNvSpPr/>
          <p:nvPr/>
        </p:nvSpPr>
        <p:spPr>
          <a:xfrm>
            <a:off x="541875" y="10090625"/>
            <a:ext cx="167409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g2558bbcc1ce_0_147"/>
          <p:cNvSpPr/>
          <p:nvPr/>
        </p:nvSpPr>
        <p:spPr>
          <a:xfrm rot="-5400000">
            <a:off x="12511125" y="5318975"/>
            <a:ext cx="94692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g2558bbcc1ce_0_147"/>
          <p:cNvSpPr/>
          <p:nvPr/>
        </p:nvSpPr>
        <p:spPr>
          <a:xfrm>
            <a:off x="13903350" y="594200"/>
            <a:ext cx="3379500" cy="74100"/>
          </a:xfrm>
          <a:prstGeom prst="rect">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g2558bbcc1ce_0_147"/>
          <p:cNvSpPr/>
          <p:nvPr/>
        </p:nvSpPr>
        <p:spPr>
          <a:xfrm>
            <a:off x="10798475" y="417900"/>
            <a:ext cx="4896900" cy="684600"/>
          </a:xfrm>
          <a:prstGeom prst="roundRect">
            <a:avLst>
              <a:gd name="adj" fmla="val 16667"/>
            </a:avLst>
          </a:prstGeom>
          <a:solidFill>
            <a:srgbClr val="F9960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100"/>
              <a:buFont typeface="Arial"/>
              <a:buNone/>
            </a:pPr>
            <a:r>
              <a:rPr lang="ca-ES" sz="3000" b="1" i="0" u="none" strike="noStrike" cap="none">
                <a:solidFill>
                  <a:srgbClr val="FFFFFF"/>
                </a:solidFill>
                <a:latin typeface="Arial"/>
                <a:ea typeface="Arial"/>
                <a:cs typeface="Arial"/>
                <a:sym typeface="Arial"/>
              </a:rPr>
              <a:t> </a:t>
            </a:r>
            <a:r>
              <a:rPr lang="ca-ES" sz="3000" b="1" i="0" u="none" strike="noStrike" cap="none">
                <a:solidFill>
                  <a:schemeClr val="lt1"/>
                </a:solidFill>
                <a:latin typeface="Arial"/>
                <a:ea typeface="Arial"/>
                <a:cs typeface="Arial"/>
                <a:sym typeface="Arial"/>
              </a:rPr>
              <a:t>Els PEE en l’actualitat</a:t>
            </a:r>
            <a:endParaRPr sz="3000" b="1" i="0" u="none" strike="noStrike" cap="none">
              <a:solidFill>
                <a:srgbClr val="FFFFFF"/>
              </a:solidFill>
              <a:latin typeface="Arial"/>
              <a:ea typeface="Arial"/>
              <a:cs typeface="Arial"/>
              <a:sym typeface="Arial"/>
            </a:endParaRPr>
          </a:p>
        </p:txBody>
      </p:sp>
      <p:sp>
        <p:nvSpPr>
          <p:cNvPr id="223" name="Google Shape;223;g2558bbcc1ce_0_147"/>
          <p:cNvSpPr txBox="1"/>
          <p:nvPr/>
        </p:nvSpPr>
        <p:spPr>
          <a:xfrm>
            <a:off x="2987525" y="2038075"/>
            <a:ext cx="12953700" cy="1339200"/>
          </a:xfrm>
          <a:prstGeom prst="rect">
            <a:avLst/>
          </a:prstGeom>
          <a:noFill/>
          <a:ln>
            <a:noFill/>
          </a:ln>
        </p:spPr>
        <p:txBody>
          <a:bodyPr spcFirstLastPara="1" wrap="square" lIns="91425" tIns="91425" rIns="91425" bIns="91425" anchor="t" anchorCtr="0">
            <a:spAutoFit/>
          </a:bodyPr>
          <a:lstStyle/>
          <a:p>
            <a:pPr marL="0" marR="0" lvl="0" indent="0" algn="l" rtl="0">
              <a:lnSpc>
                <a:spcPct val="150000"/>
              </a:lnSpc>
              <a:spcBef>
                <a:spcPts val="0"/>
              </a:spcBef>
              <a:spcAft>
                <a:spcPts val="0"/>
              </a:spcAft>
              <a:buClr>
                <a:srgbClr val="000000"/>
              </a:buClr>
              <a:buSzPts val="3000"/>
              <a:buFont typeface="Arial"/>
              <a:buNone/>
            </a:pPr>
            <a:r>
              <a:rPr lang="ca-ES" sz="3000" b="1" i="0" u="none" strike="noStrike" cap="none">
                <a:solidFill>
                  <a:srgbClr val="F99605"/>
                </a:solidFill>
                <a:latin typeface="Arial"/>
                <a:ea typeface="Arial"/>
                <a:cs typeface="Arial"/>
                <a:sym typeface="Arial"/>
              </a:rPr>
              <a:t>Àmbit d’atenció dels PEE</a:t>
            </a:r>
            <a:r>
              <a:rPr lang="ca-ES" sz="3000" b="1" i="0" u="none" strike="noStrike" cap="none">
                <a:solidFill>
                  <a:schemeClr val="dk1"/>
                </a:solidFill>
                <a:latin typeface="Arial"/>
                <a:ea typeface="Arial"/>
                <a:cs typeface="Arial"/>
                <a:sym typeface="Arial"/>
              </a:rPr>
              <a:t> més enllà dels ensenyaments obligatoris: </a:t>
            </a:r>
            <a:endParaRPr sz="3000" b="1" i="0" u="none" strike="noStrike" cap="none">
              <a:solidFill>
                <a:schemeClr val="dk1"/>
              </a:solidFill>
              <a:latin typeface="Arial"/>
              <a:ea typeface="Arial"/>
              <a:cs typeface="Arial"/>
              <a:sym typeface="Arial"/>
            </a:endParaRPr>
          </a:p>
          <a:p>
            <a:pPr marL="0" marR="0" lvl="0" indent="0" algn="l" rtl="0">
              <a:lnSpc>
                <a:spcPct val="150000"/>
              </a:lnSpc>
              <a:spcBef>
                <a:spcPts val="0"/>
              </a:spcBef>
              <a:spcAft>
                <a:spcPts val="0"/>
              </a:spcAft>
              <a:buClr>
                <a:srgbClr val="000000"/>
              </a:buClr>
              <a:buSzPts val="3000"/>
              <a:buFont typeface="Arial"/>
              <a:buNone/>
            </a:pPr>
            <a:r>
              <a:rPr lang="ca-ES" sz="3000" b="1" i="0" u="none" strike="noStrike" cap="none">
                <a:solidFill>
                  <a:srgbClr val="F99605"/>
                </a:solidFill>
                <a:latin typeface="Arial"/>
                <a:ea typeface="Arial"/>
                <a:cs typeface="Arial"/>
                <a:sym typeface="Arial"/>
              </a:rPr>
              <a:t>Educació 0-3 i Educació post obligatòria</a:t>
            </a:r>
            <a:endParaRPr sz="3000" b="1" i="0" u="none" strike="noStrike" cap="none">
              <a:solidFill>
                <a:srgbClr val="F99605"/>
              </a:solidFill>
              <a:latin typeface="Arial"/>
              <a:ea typeface="Arial"/>
              <a:cs typeface="Arial"/>
              <a:sym typeface="Arial"/>
            </a:endParaRPr>
          </a:p>
        </p:txBody>
      </p:sp>
      <p:graphicFrame>
        <p:nvGraphicFramePr>
          <p:cNvPr id="224" name="Google Shape;224;g2558bbcc1ce_0_147"/>
          <p:cNvGraphicFramePr/>
          <p:nvPr/>
        </p:nvGraphicFramePr>
        <p:xfrm>
          <a:off x="3875438" y="4977513"/>
          <a:ext cx="3000000" cy="3000000"/>
        </p:xfrm>
        <a:graphic>
          <a:graphicData uri="http://schemas.openxmlformats.org/drawingml/2006/table">
            <a:tbl>
              <a:tblPr>
                <a:noFill/>
                <a:tableStyleId>{CF11B95E-AAA7-4C65-944B-7FC6211C938C}</a:tableStyleId>
              </a:tblPr>
              <a:tblGrid>
                <a:gridCol w="1375700">
                  <a:extLst>
                    <a:ext uri="{9D8B030D-6E8A-4147-A177-3AD203B41FA5}">
                      <a16:colId xmlns:a16="http://schemas.microsoft.com/office/drawing/2014/main" val="20000"/>
                    </a:ext>
                  </a:extLst>
                </a:gridCol>
                <a:gridCol w="990850">
                  <a:extLst>
                    <a:ext uri="{9D8B030D-6E8A-4147-A177-3AD203B41FA5}">
                      <a16:colId xmlns:a16="http://schemas.microsoft.com/office/drawing/2014/main" val="20001"/>
                    </a:ext>
                  </a:extLst>
                </a:gridCol>
                <a:gridCol w="1173125">
                  <a:extLst>
                    <a:ext uri="{9D8B030D-6E8A-4147-A177-3AD203B41FA5}">
                      <a16:colId xmlns:a16="http://schemas.microsoft.com/office/drawing/2014/main" val="20002"/>
                    </a:ext>
                  </a:extLst>
                </a:gridCol>
                <a:gridCol w="2328150">
                  <a:extLst>
                    <a:ext uri="{9D8B030D-6E8A-4147-A177-3AD203B41FA5}">
                      <a16:colId xmlns:a16="http://schemas.microsoft.com/office/drawing/2014/main" val="20003"/>
                    </a:ext>
                  </a:extLst>
                </a:gridCol>
                <a:gridCol w="2185900">
                  <a:extLst>
                    <a:ext uri="{9D8B030D-6E8A-4147-A177-3AD203B41FA5}">
                      <a16:colId xmlns:a16="http://schemas.microsoft.com/office/drawing/2014/main" val="20004"/>
                    </a:ext>
                  </a:extLst>
                </a:gridCol>
                <a:gridCol w="2704850">
                  <a:extLst>
                    <a:ext uri="{9D8B030D-6E8A-4147-A177-3AD203B41FA5}">
                      <a16:colId xmlns:a16="http://schemas.microsoft.com/office/drawing/2014/main" val="20005"/>
                    </a:ext>
                  </a:extLst>
                </a:gridCol>
              </a:tblGrid>
              <a:tr h="381000">
                <a:tc rowSpan="2">
                  <a:txBody>
                    <a:bodyPr/>
                    <a:lstStyle/>
                    <a:p>
                      <a:pPr marL="0" marR="0" lvl="0" indent="0" algn="l" rtl="0">
                        <a:lnSpc>
                          <a:spcPct val="100000"/>
                        </a:lnSpc>
                        <a:spcBef>
                          <a:spcPts val="0"/>
                        </a:spcBef>
                        <a:spcAft>
                          <a:spcPts val="0"/>
                        </a:spcAft>
                        <a:buClr>
                          <a:srgbClr val="000000"/>
                        </a:buClr>
                        <a:buSzPts val="1400"/>
                        <a:buFont typeface="Arial"/>
                        <a:buNone/>
                      </a:pPr>
                      <a:endParaRPr sz="1400" u="none" strike="noStrike" cap="none"/>
                    </a:p>
                  </a:txBody>
                  <a:tcPr marL="91425" marR="91425" marT="91425" marB="91425"/>
                </a:tc>
                <a:tc gridSpan="2">
                  <a:txBody>
                    <a:bodyPr/>
                    <a:lstStyle/>
                    <a:p>
                      <a:pPr marL="0" marR="0" lvl="0" indent="0" algn="ctr" rtl="0">
                        <a:lnSpc>
                          <a:spcPct val="100000"/>
                        </a:lnSpc>
                        <a:spcBef>
                          <a:spcPts val="0"/>
                        </a:spcBef>
                        <a:spcAft>
                          <a:spcPts val="0"/>
                        </a:spcAft>
                        <a:buClr>
                          <a:srgbClr val="000000"/>
                        </a:buClr>
                        <a:buSzPts val="1400"/>
                        <a:buFont typeface="Arial"/>
                        <a:buNone/>
                      </a:pPr>
                      <a:r>
                        <a:rPr lang="ca-ES" sz="1400" b="1" u="none" strike="noStrike" cap="none"/>
                        <a:t>E. INFANTIL</a:t>
                      </a:r>
                      <a:endParaRPr sz="1400" b="1" u="none" strike="noStrike" cap="none"/>
                    </a:p>
                  </a:txBody>
                  <a:tcPr marL="91425" marR="91425" marT="91425" marB="91425">
                    <a:solidFill>
                      <a:srgbClr val="F19A00"/>
                    </a:solidFill>
                  </a:tcPr>
                </a:tc>
                <a:tc hMerge="1">
                  <a:txBody>
                    <a:bodyPr/>
                    <a:lstStyle/>
                    <a:p>
                      <a:endParaRPr lang="es-ES"/>
                    </a:p>
                  </a:txBody>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ca-ES" sz="1400" b="1" u="none" strike="noStrike" cap="none"/>
                        <a:t>E. PRIMÀRIA</a:t>
                      </a:r>
                      <a:endParaRPr sz="1400" b="1" u="none" strike="noStrike" cap="none"/>
                    </a:p>
                  </a:txBody>
                  <a:tcPr marL="91425" marR="91425" marT="91425" marB="91425">
                    <a:solidFill>
                      <a:srgbClr val="F19A00"/>
                    </a:solidFill>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ca-ES" sz="1400" b="1" u="none" strike="noStrike" cap="none"/>
                        <a:t>ESO</a:t>
                      </a:r>
                      <a:endParaRPr sz="1400" b="1" u="none" strike="noStrike" cap="none"/>
                    </a:p>
                  </a:txBody>
                  <a:tcPr marL="91425" marR="91425" marT="91425" marB="91425">
                    <a:solidFill>
                      <a:srgbClr val="F19A00"/>
                    </a:solidFill>
                  </a:tcPr>
                </a:tc>
                <a:tc rowSpan="2">
                  <a:txBody>
                    <a:bodyPr/>
                    <a:lstStyle/>
                    <a:p>
                      <a:pPr marL="0" marR="0" lvl="0" indent="0" algn="ctr" rtl="0">
                        <a:lnSpc>
                          <a:spcPct val="100000"/>
                        </a:lnSpc>
                        <a:spcBef>
                          <a:spcPts val="0"/>
                        </a:spcBef>
                        <a:spcAft>
                          <a:spcPts val="0"/>
                        </a:spcAft>
                        <a:buClr>
                          <a:srgbClr val="000000"/>
                        </a:buClr>
                        <a:buSzPts val="1400"/>
                        <a:buFont typeface="Arial"/>
                        <a:buNone/>
                      </a:pPr>
                      <a:r>
                        <a:rPr lang="ca-ES" sz="1400" b="1" u="none" strike="noStrike" cap="none"/>
                        <a:t>POSTOBLIGATÒRIS</a:t>
                      </a:r>
                      <a:endParaRPr sz="1400" b="1" u="none" strike="noStrike" cap="none"/>
                    </a:p>
                  </a:txBody>
                  <a:tcPr marL="91425" marR="91425" marT="91425" marB="91425">
                    <a:solidFill>
                      <a:srgbClr val="F19A00"/>
                    </a:solidFill>
                  </a:tcPr>
                </a:tc>
                <a:extLst>
                  <a:ext uri="{0D108BD9-81ED-4DB2-BD59-A6C34878D82A}">
                    <a16:rowId xmlns:a16="http://schemas.microsoft.com/office/drawing/2014/main" val="10000"/>
                  </a:ext>
                </a:extLst>
              </a:tr>
              <a:tr h="281925">
                <a:tc vMerge="1">
                  <a:txBody>
                    <a:bodyPr/>
                    <a:lstStyle/>
                    <a:p>
                      <a:endParaRPr lang="es-ES"/>
                    </a:p>
                  </a:txBody>
                  <a:tcPr/>
                </a:tc>
                <a:tc>
                  <a:txBody>
                    <a:bodyPr/>
                    <a:lstStyle/>
                    <a:p>
                      <a:pPr marL="0" marR="0" lvl="0" indent="0" algn="ctr" rtl="0">
                        <a:lnSpc>
                          <a:spcPct val="100000"/>
                        </a:lnSpc>
                        <a:spcBef>
                          <a:spcPts val="0"/>
                        </a:spcBef>
                        <a:spcAft>
                          <a:spcPts val="0"/>
                        </a:spcAft>
                        <a:buClr>
                          <a:srgbClr val="000000"/>
                        </a:buClr>
                        <a:buSzPts val="1400"/>
                        <a:buFont typeface="Arial"/>
                        <a:buNone/>
                      </a:pPr>
                      <a:r>
                        <a:rPr lang="ca-ES" sz="1400" b="1" u="none" strike="noStrike" cap="none"/>
                        <a:t>0-3</a:t>
                      </a:r>
                      <a:endParaRPr sz="1400" b="1" u="none" strike="noStrike" cap="none"/>
                    </a:p>
                  </a:txBody>
                  <a:tcPr marL="91425" marR="91425" marT="91425" marB="91425">
                    <a:solidFill>
                      <a:srgbClr val="A6A6A6"/>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ca-ES" sz="1400" b="1" u="none" strike="noStrike" cap="none"/>
                        <a:t>3-6</a:t>
                      </a:r>
                      <a:endParaRPr sz="1400" b="1" u="none" strike="noStrike" cap="none"/>
                    </a:p>
                  </a:txBody>
                  <a:tcPr marL="91425" marR="91425" marT="91425" marB="91425">
                    <a:solidFill>
                      <a:srgbClr val="A6A6A6"/>
                    </a:solidFill>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val="10001"/>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ca-ES" sz="1400" b="1" u="none" strike="noStrike" cap="none"/>
                        <a:t>FORMAL</a:t>
                      </a:r>
                      <a:endParaRPr sz="1400" b="1" u="none" strike="noStrike" cap="none"/>
                    </a:p>
                  </a:txBody>
                  <a:tcPr marL="91425" marR="91425" marT="91425" marB="91425">
                    <a:solidFill>
                      <a:srgbClr val="F19A00"/>
                    </a:solidFill>
                  </a:tcPr>
                </a:tc>
                <a:tc rowSpan="3" gridSpan="5">
                  <a:txBody>
                    <a:bodyPr/>
                    <a:lstStyle/>
                    <a:p>
                      <a:pPr marL="0" marR="0" lvl="0" indent="0" algn="ctr" rtl="0">
                        <a:lnSpc>
                          <a:spcPct val="150000"/>
                        </a:lnSpc>
                        <a:spcBef>
                          <a:spcPts val="0"/>
                        </a:spcBef>
                        <a:spcAft>
                          <a:spcPts val="0"/>
                        </a:spcAft>
                        <a:buClr>
                          <a:srgbClr val="000000"/>
                        </a:buClr>
                        <a:buSzPts val="2000"/>
                        <a:buFont typeface="Arial"/>
                        <a:buNone/>
                      </a:pPr>
                      <a:r>
                        <a:rPr lang="ca-ES" sz="2000" b="1" u="none" strike="noStrike" cap="none"/>
                        <a:t>CONTÍNUUM EDUCATIU:</a:t>
                      </a:r>
                      <a:endParaRPr sz="2000" b="1" u="none" strike="noStrike" cap="none"/>
                    </a:p>
                    <a:p>
                      <a:pPr marL="0" marR="0" lvl="0" indent="0" algn="ctr" rtl="0">
                        <a:lnSpc>
                          <a:spcPct val="150000"/>
                        </a:lnSpc>
                        <a:spcBef>
                          <a:spcPts val="0"/>
                        </a:spcBef>
                        <a:spcAft>
                          <a:spcPts val="0"/>
                        </a:spcAft>
                        <a:buClr>
                          <a:srgbClr val="000000"/>
                        </a:buClr>
                        <a:buSzPts val="1400"/>
                        <a:buFont typeface="Arial"/>
                        <a:buNone/>
                      </a:pPr>
                      <a:r>
                        <a:rPr lang="ca-ES" sz="1400" u="none" strike="noStrike" cap="none"/>
                        <a:t>ENTRE ELS DIFERENTS CONTEXTOS I EXPERIÈNCIES D’APRENENTATGE AL LLARG DE LA VIDA</a:t>
                      </a:r>
                      <a:endParaRPr sz="1400" u="none" strike="noStrike" cap="none"/>
                    </a:p>
                  </a:txBody>
                  <a:tcPr marL="91425" marR="91425" marT="91425" marB="91425"/>
                </a:tc>
                <a:tc rowSpan="3" hMerge="1">
                  <a:txBody>
                    <a:bodyPr/>
                    <a:lstStyle/>
                    <a:p>
                      <a:endParaRPr lang="es-ES"/>
                    </a:p>
                  </a:txBody>
                  <a:tcPr/>
                </a:tc>
                <a:tc rowSpan="3" hMerge="1">
                  <a:txBody>
                    <a:bodyPr/>
                    <a:lstStyle/>
                    <a:p>
                      <a:endParaRPr lang="es-ES"/>
                    </a:p>
                  </a:txBody>
                  <a:tcPr/>
                </a:tc>
                <a:tc rowSpan="3" hMerge="1">
                  <a:txBody>
                    <a:bodyPr/>
                    <a:lstStyle/>
                    <a:p>
                      <a:endParaRPr lang="es-ES"/>
                    </a:p>
                  </a:txBody>
                  <a:tcPr/>
                </a:tc>
                <a:tc rowSpan="3" hMerge="1">
                  <a:txBody>
                    <a:bodyPr/>
                    <a:lstStyle/>
                    <a:p>
                      <a:endParaRPr lang="es-ES"/>
                    </a:p>
                  </a:txBody>
                  <a:tcPr/>
                </a:tc>
                <a:extLst>
                  <a:ext uri="{0D108BD9-81ED-4DB2-BD59-A6C34878D82A}">
                    <a16:rowId xmlns:a16="http://schemas.microsoft.com/office/drawing/2014/main" val="10002"/>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ca-ES" sz="1400" b="1" u="none" strike="noStrike" cap="none"/>
                        <a:t>NO FORMAL</a:t>
                      </a:r>
                      <a:endParaRPr sz="1400" b="1" u="none" strike="noStrike" cap="none"/>
                    </a:p>
                  </a:txBody>
                  <a:tcPr marL="91425" marR="91425" marT="91425" marB="91425">
                    <a:solidFill>
                      <a:srgbClr val="F19A00"/>
                    </a:solidFill>
                  </a:tcPr>
                </a:tc>
                <a:tc gridSpan="5"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03"/>
                  </a:ext>
                </a:extLst>
              </a:tr>
              <a:tr h="381000">
                <a:tc>
                  <a:txBody>
                    <a:bodyPr/>
                    <a:lstStyle/>
                    <a:p>
                      <a:pPr marL="0" marR="0" lvl="0" indent="0" algn="l" rtl="0">
                        <a:lnSpc>
                          <a:spcPct val="100000"/>
                        </a:lnSpc>
                        <a:spcBef>
                          <a:spcPts val="0"/>
                        </a:spcBef>
                        <a:spcAft>
                          <a:spcPts val="0"/>
                        </a:spcAft>
                        <a:buClr>
                          <a:srgbClr val="000000"/>
                        </a:buClr>
                        <a:buSzPts val="1400"/>
                        <a:buFont typeface="Arial"/>
                        <a:buNone/>
                      </a:pPr>
                      <a:r>
                        <a:rPr lang="ca-ES" sz="1400" b="1" u="none" strike="noStrike" cap="none"/>
                        <a:t>INFORMAL</a:t>
                      </a:r>
                      <a:endParaRPr sz="1400" b="1" u="none" strike="noStrike" cap="none"/>
                    </a:p>
                  </a:txBody>
                  <a:tcPr marL="91425" marR="91425" marT="91425" marB="91425">
                    <a:solidFill>
                      <a:srgbClr val="F19A00"/>
                    </a:solidFill>
                  </a:tcPr>
                </a:tc>
                <a:tc gridSpan="5"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tc hMerge="1" vMerge="1">
                  <a:txBody>
                    <a:bodyPr/>
                    <a:lstStyle/>
                    <a:p>
                      <a:endParaRPr lang="es-ES"/>
                    </a:p>
                  </a:txBody>
                  <a:tcPr/>
                </a:tc>
                <a:extLst>
                  <a:ext uri="{0D108BD9-81ED-4DB2-BD59-A6C34878D82A}">
                    <a16:rowId xmlns:a16="http://schemas.microsoft.com/office/drawing/2014/main" val="10004"/>
                  </a:ext>
                </a:extLst>
              </a:tr>
            </a:tbl>
          </a:graphicData>
        </a:graphic>
      </p:graphicFrame>
      <p:sp>
        <p:nvSpPr>
          <p:cNvPr id="225" name="Google Shape;225;g2558bbcc1ce_0_147"/>
          <p:cNvSpPr/>
          <p:nvPr/>
        </p:nvSpPr>
        <p:spPr>
          <a:xfrm>
            <a:off x="6806275" y="4020821"/>
            <a:ext cx="4896900" cy="444900"/>
          </a:xfrm>
          <a:prstGeom prst="roundRect">
            <a:avLst>
              <a:gd name="adj" fmla="val 16667"/>
            </a:avLst>
          </a:prstGeom>
          <a:solidFill>
            <a:srgbClr val="7F7F7F"/>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r>
              <a:rPr lang="ca-ES" sz="3000" b="1" i="0" u="none" strike="noStrike" cap="none">
                <a:solidFill>
                  <a:srgbClr val="FFFFFF"/>
                </a:solidFill>
                <a:latin typeface="Arial"/>
                <a:ea typeface="Arial"/>
                <a:cs typeface="Arial"/>
                <a:sym typeface="Arial"/>
              </a:rPr>
              <a:t> </a:t>
            </a:r>
            <a:r>
              <a:rPr lang="ca-ES" sz="2000" b="1" i="0" u="none" strike="noStrike" cap="none">
                <a:solidFill>
                  <a:schemeClr val="lt1"/>
                </a:solidFill>
                <a:latin typeface="Arial"/>
                <a:ea typeface="Arial"/>
                <a:cs typeface="Arial"/>
                <a:sym typeface="Arial"/>
              </a:rPr>
              <a:t>CONTÍNUUM EDUCATIU</a:t>
            </a:r>
            <a:endParaRPr sz="3000" b="1" i="0" u="none" strike="noStrike" cap="none">
              <a:solidFill>
                <a:schemeClr val="lt1"/>
              </a:solidFill>
              <a:latin typeface="Arial"/>
              <a:ea typeface="Arial"/>
              <a:cs typeface="Arial"/>
              <a:sym typeface="Arial"/>
            </a:endParaRPr>
          </a:p>
        </p:txBody>
      </p:sp>
      <p:sp>
        <p:nvSpPr>
          <p:cNvPr id="226" name="Google Shape;226;g2558bbcc1ce_0_147"/>
          <p:cNvSpPr/>
          <p:nvPr/>
        </p:nvSpPr>
        <p:spPr>
          <a:xfrm>
            <a:off x="5331775" y="4565625"/>
            <a:ext cx="2552400" cy="306000"/>
          </a:xfrm>
          <a:prstGeom prst="rightArrow">
            <a:avLst>
              <a:gd name="adj1" fmla="val 50000"/>
              <a:gd name="adj2" fmla="val 50000"/>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g2558bbcc1ce_0_147"/>
          <p:cNvSpPr/>
          <p:nvPr/>
        </p:nvSpPr>
        <p:spPr>
          <a:xfrm>
            <a:off x="8821900" y="4568625"/>
            <a:ext cx="2552400" cy="306000"/>
          </a:xfrm>
          <a:prstGeom prst="rightArrow">
            <a:avLst>
              <a:gd name="adj1" fmla="val 50000"/>
              <a:gd name="adj2" fmla="val 50000"/>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g2558bbcc1ce_0_147"/>
          <p:cNvSpPr/>
          <p:nvPr/>
        </p:nvSpPr>
        <p:spPr>
          <a:xfrm>
            <a:off x="12226800" y="4568625"/>
            <a:ext cx="2357400" cy="306000"/>
          </a:xfrm>
          <a:prstGeom prst="rightArrow">
            <a:avLst>
              <a:gd name="adj1" fmla="val 50000"/>
              <a:gd name="adj2" fmla="val 50000"/>
            </a:avLst>
          </a:prstGeom>
          <a:solidFill>
            <a:srgbClr val="7F7F7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g2558bbcc1ce_0_147"/>
          <p:cNvSpPr/>
          <p:nvPr/>
        </p:nvSpPr>
        <p:spPr>
          <a:xfrm>
            <a:off x="4034200" y="7691088"/>
            <a:ext cx="3215700" cy="796200"/>
          </a:xfrm>
          <a:prstGeom prst="ellipse">
            <a:avLst/>
          </a:prstGeom>
          <a:solidFill>
            <a:srgbClr val="FFFFFF"/>
          </a:solidFill>
          <a:ln w="38100" cap="flat" cmpd="sng">
            <a:solidFill>
              <a:srgbClr val="72707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ca-ES" sz="1300" b="1" i="0" u="none" strike="noStrike" cap="none">
                <a:solidFill>
                  <a:srgbClr val="727070"/>
                </a:solidFill>
                <a:latin typeface="Arial"/>
                <a:ea typeface="Arial"/>
                <a:cs typeface="Arial"/>
                <a:sym typeface="Arial"/>
              </a:rPr>
              <a:t>ESCOLARITZACIÓ</a:t>
            </a:r>
            <a:endParaRPr sz="1300" b="1" i="0" u="none" strike="noStrike" cap="none">
              <a:solidFill>
                <a:srgbClr val="727070"/>
              </a:solidFill>
              <a:latin typeface="Arial"/>
              <a:ea typeface="Arial"/>
              <a:cs typeface="Arial"/>
              <a:sym typeface="Arial"/>
            </a:endParaRPr>
          </a:p>
          <a:p>
            <a:pPr marL="0" marR="0" lvl="0" indent="0" algn="ctr" rtl="0">
              <a:lnSpc>
                <a:spcPct val="100000"/>
              </a:lnSpc>
              <a:spcBef>
                <a:spcPts val="0"/>
              </a:spcBef>
              <a:spcAft>
                <a:spcPts val="0"/>
              </a:spcAft>
              <a:buClr>
                <a:srgbClr val="C00000"/>
              </a:buClr>
              <a:buSzPts val="1400"/>
              <a:buFont typeface="Arial"/>
              <a:buNone/>
            </a:pPr>
            <a:r>
              <a:rPr lang="ca-ES" sz="1300" b="1" i="0" u="none" strike="noStrike" cap="none">
                <a:solidFill>
                  <a:srgbClr val="727070"/>
                </a:solidFill>
                <a:latin typeface="Arial"/>
                <a:ea typeface="Arial"/>
                <a:cs typeface="Arial"/>
                <a:sym typeface="Arial"/>
              </a:rPr>
              <a:t>EQUILIBRADA</a:t>
            </a:r>
            <a:endParaRPr sz="1300" b="1" i="0" u="none" strike="noStrike" cap="none">
              <a:solidFill>
                <a:srgbClr val="727070"/>
              </a:solidFill>
              <a:latin typeface="Arial"/>
              <a:ea typeface="Arial"/>
              <a:cs typeface="Arial"/>
              <a:sym typeface="Arial"/>
            </a:endParaRPr>
          </a:p>
        </p:txBody>
      </p:sp>
      <p:sp>
        <p:nvSpPr>
          <p:cNvPr id="230" name="Google Shape;230;g2558bbcc1ce_0_147"/>
          <p:cNvSpPr/>
          <p:nvPr/>
        </p:nvSpPr>
        <p:spPr>
          <a:xfrm>
            <a:off x="6444826" y="7691113"/>
            <a:ext cx="3215700" cy="796200"/>
          </a:xfrm>
          <a:prstGeom prst="ellipse">
            <a:avLst/>
          </a:prstGeom>
          <a:solidFill>
            <a:srgbClr val="FFFFFF"/>
          </a:solidFill>
          <a:ln w="38100" cap="flat" cmpd="sng">
            <a:solidFill>
              <a:srgbClr val="72707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ca-ES" sz="1300" b="1" i="0" u="none" strike="noStrike" cap="none">
                <a:solidFill>
                  <a:srgbClr val="727070"/>
                </a:solidFill>
                <a:latin typeface="Arial"/>
                <a:ea typeface="Arial"/>
                <a:cs typeface="Arial"/>
                <a:sym typeface="Arial"/>
              </a:rPr>
              <a:t>ORIENTACIÓ, ALUMNAT I FAMÍLIES</a:t>
            </a:r>
            <a:endParaRPr sz="1300" b="1" i="0" u="none" strike="noStrike" cap="none">
              <a:solidFill>
                <a:srgbClr val="727070"/>
              </a:solidFill>
              <a:latin typeface="Arial"/>
              <a:ea typeface="Arial"/>
              <a:cs typeface="Arial"/>
              <a:sym typeface="Arial"/>
            </a:endParaRPr>
          </a:p>
        </p:txBody>
      </p:sp>
      <p:sp>
        <p:nvSpPr>
          <p:cNvPr id="231" name="Google Shape;231;g2558bbcc1ce_0_147"/>
          <p:cNvSpPr/>
          <p:nvPr/>
        </p:nvSpPr>
        <p:spPr>
          <a:xfrm>
            <a:off x="9157117" y="7691113"/>
            <a:ext cx="3215700" cy="796200"/>
          </a:xfrm>
          <a:prstGeom prst="ellipse">
            <a:avLst/>
          </a:prstGeom>
          <a:solidFill>
            <a:srgbClr val="FFFFFF"/>
          </a:solidFill>
          <a:ln w="38100" cap="flat" cmpd="sng">
            <a:solidFill>
              <a:srgbClr val="72707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ca-ES" sz="1300" b="1" i="0" u="none" strike="noStrike" cap="none">
                <a:solidFill>
                  <a:srgbClr val="727070"/>
                </a:solidFill>
                <a:latin typeface="Arial"/>
                <a:ea typeface="Arial"/>
                <a:cs typeface="Arial"/>
                <a:sym typeface="Arial"/>
              </a:rPr>
              <a:t>CONNEXIÓ ESPAIS TEMPS EDUCATIUS</a:t>
            </a:r>
            <a:endParaRPr sz="1300" b="1" i="0" u="none" strike="noStrike" cap="none">
              <a:solidFill>
                <a:srgbClr val="727070"/>
              </a:solidFill>
              <a:latin typeface="Arial"/>
              <a:ea typeface="Arial"/>
              <a:cs typeface="Arial"/>
              <a:sym typeface="Arial"/>
            </a:endParaRPr>
          </a:p>
        </p:txBody>
      </p:sp>
      <p:sp>
        <p:nvSpPr>
          <p:cNvPr id="232" name="Google Shape;232;g2558bbcc1ce_0_147"/>
          <p:cNvSpPr/>
          <p:nvPr/>
        </p:nvSpPr>
        <p:spPr>
          <a:xfrm>
            <a:off x="11678846" y="7691113"/>
            <a:ext cx="3215700" cy="796200"/>
          </a:xfrm>
          <a:prstGeom prst="ellipse">
            <a:avLst/>
          </a:prstGeom>
          <a:solidFill>
            <a:srgbClr val="FFFFFF"/>
          </a:solidFill>
          <a:ln w="38100" cap="flat" cmpd="sng">
            <a:solidFill>
              <a:srgbClr val="72707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1400"/>
              <a:buFont typeface="Arial"/>
              <a:buNone/>
            </a:pPr>
            <a:r>
              <a:rPr lang="ca-ES" sz="1300" b="1" i="0" u="none" strike="noStrike" cap="none">
                <a:solidFill>
                  <a:srgbClr val="727070"/>
                </a:solidFill>
                <a:latin typeface="Arial"/>
                <a:ea typeface="Arial"/>
                <a:cs typeface="Arial"/>
                <a:sym typeface="Arial"/>
              </a:rPr>
              <a:t>PERSONALITZACIÓ</a:t>
            </a:r>
            <a:endParaRPr sz="1300" b="1" i="0" u="none" strike="noStrike" cap="none">
              <a:solidFill>
                <a:srgbClr val="727070"/>
              </a:solidFill>
              <a:latin typeface="Arial"/>
              <a:ea typeface="Arial"/>
              <a:cs typeface="Arial"/>
              <a:sym typeface="Arial"/>
            </a:endParaRPr>
          </a:p>
          <a:p>
            <a:pPr marL="0" marR="0" lvl="0" indent="0" algn="ctr" rtl="0">
              <a:lnSpc>
                <a:spcPct val="100000"/>
              </a:lnSpc>
              <a:spcBef>
                <a:spcPts val="0"/>
              </a:spcBef>
              <a:spcAft>
                <a:spcPts val="0"/>
              </a:spcAft>
              <a:buClr>
                <a:srgbClr val="C00000"/>
              </a:buClr>
              <a:buSzPts val="1400"/>
              <a:buFont typeface="Arial"/>
              <a:buNone/>
            </a:pPr>
            <a:r>
              <a:rPr lang="ca-ES" sz="1300" b="1" i="0" u="none" strike="noStrike" cap="none">
                <a:solidFill>
                  <a:srgbClr val="727070"/>
                </a:solidFill>
                <a:latin typeface="Arial"/>
                <a:ea typeface="Arial"/>
                <a:cs typeface="Arial"/>
                <a:sym typeface="Arial"/>
              </a:rPr>
              <a:t>APRENENTATGES</a:t>
            </a:r>
            <a:endParaRPr sz="1300" b="1" i="0" u="none" strike="noStrike" cap="none">
              <a:solidFill>
                <a:srgbClr val="727070"/>
              </a:solidFill>
              <a:latin typeface="Arial"/>
              <a:ea typeface="Arial"/>
              <a:cs typeface="Arial"/>
              <a:sym typeface="Arial"/>
            </a:endParaRPr>
          </a:p>
        </p:txBody>
      </p:sp>
      <p:sp>
        <p:nvSpPr>
          <p:cNvPr id="233" name="Google Shape;233;g2558bbcc1ce_0_147"/>
          <p:cNvSpPr/>
          <p:nvPr/>
        </p:nvSpPr>
        <p:spPr>
          <a:xfrm>
            <a:off x="5331775" y="7064425"/>
            <a:ext cx="442800" cy="444900"/>
          </a:xfrm>
          <a:prstGeom prst="upArrow">
            <a:avLst>
              <a:gd name="adj1" fmla="val 50000"/>
              <a:gd name="adj2" fmla="val 50000"/>
            </a:avLst>
          </a:prstGeom>
          <a:solidFill>
            <a:srgbClr val="F19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g2558bbcc1ce_0_147"/>
          <p:cNvSpPr/>
          <p:nvPr/>
        </p:nvSpPr>
        <p:spPr>
          <a:xfrm>
            <a:off x="7785125" y="7102363"/>
            <a:ext cx="442800" cy="444900"/>
          </a:xfrm>
          <a:prstGeom prst="upArrow">
            <a:avLst>
              <a:gd name="adj1" fmla="val 50000"/>
              <a:gd name="adj2" fmla="val 50000"/>
            </a:avLst>
          </a:prstGeom>
          <a:solidFill>
            <a:srgbClr val="F19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g2558bbcc1ce_0_147"/>
          <p:cNvSpPr/>
          <p:nvPr/>
        </p:nvSpPr>
        <p:spPr>
          <a:xfrm>
            <a:off x="10339625" y="7141988"/>
            <a:ext cx="442800" cy="444900"/>
          </a:xfrm>
          <a:prstGeom prst="upArrow">
            <a:avLst>
              <a:gd name="adj1" fmla="val 50000"/>
              <a:gd name="adj2" fmla="val 50000"/>
            </a:avLst>
          </a:prstGeom>
          <a:solidFill>
            <a:srgbClr val="F19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g2558bbcc1ce_0_147"/>
          <p:cNvSpPr/>
          <p:nvPr/>
        </p:nvSpPr>
        <p:spPr>
          <a:xfrm>
            <a:off x="13025525" y="7141988"/>
            <a:ext cx="442800" cy="444900"/>
          </a:xfrm>
          <a:prstGeom prst="upArrow">
            <a:avLst>
              <a:gd name="adj1" fmla="val 50000"/>
              <a:gd name="adj2" fmla="val 50000"/>
            </a:avLst>
          </a:prstGeom>
          <a:solidFill>
            <a:srgbClr val="F19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37" name="Google Shape;237;g2558bbcc1ce_0_147"/>
          <p:cNvPicPr preferRelativeResize="0"/>
          <p:nvPr/>
        </p:nvPicPr>
        <p:blipFill rotWithShape="1">
          <a:blip r:embed="rId4">
            <a:alphaModFix/>
          </a:blip>
          <a:srcRect/>
          <a:stretch/>
        </p:blipFill>
        <p:spPr>
          <a:xfrm>
            <a:off x="13475825" y="9524675"/>
            <a:ext cx="2789791" cy="358250"/>
          </a:xfrm>
          <a:prstGeom prst="rect">
            <a:avLst/>
          </a:prstGeom>
          <a:noFill/>
          <a:ln>
            <a:noFill/>
          </a:ln>
        </p:spPr>
      </p:pic>
    </p:spTree>
  </p:cSld>
  <p:clrMapOvr>
    <a:masterClrMapping/>
  </p:clrMapOvr>
</p:sld>
</file>

<file path=ppt/theme/theme1.xml><?xml version="1.0" encoding="utf-8"?>
<a:theme xmlns:a="http://schemas.openxmlformats.org/drawingml/2006/main" name="Tema de l'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l'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4694</Words>
  <Application>Microsoft Office PowerPoint</Application>
  <PresentationFormat>Personalizado</PresentationFormat>
  <Paragraphs>470</Paragraphs>
  <Slides>31</Slides>
  <Notes>31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31</vt:i4>
      </vt:variant>
    </vt:vector>
  </HeadingPairs>
  <TitlesOfParts>
    <vt:vector size="39" baseType="lpstr">
      <vt:lpstr>Open Sans SemiBold</vt:lpstr>
      <vt:lpstr>Times New Roman</vt:lpstr>
      <vt:lpstr>Roboto</vt:lpstr>
      <vt:lpstr>Open Sans ExtraBold</vt:lpstr>
      <vt:lpstr>Calibri</vt:lpstr>
      <vt:lpstr>Arial</vt:lpstr>
      <vt:lpstr>Noto Sans Symbols</vt:lpstr>
      <vt:lpstr>Tema de l'Office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Vazquez Chimeno, Javier</dc:creator>
  <cp:lastModifiedBy>office365 cultura</cp:lastModifiedBy>
  <cp:revision>1</cp:revision>
  <dcterms:created xsi:type="dcterms:W3CDTF">2023-04-17T10:18:49Z</dcterms:created>
  <dcterms:modified xsi:type="dcterms:W3CDTF">2025-11-12T13:16:40Z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0x0101006773B93BAD7DC34CBAEF901BFD6437C7</vt:lpwstr>
  </property>
</Properties>
</file>